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Helvetica Neue Ligh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34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d020a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d020a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f3ca329477cc1eb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f3ca329477cc1eb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eine Präsentation/Vorstellung in Anlehnung an dieses Template einreichen:</a:t>
            </a:r>
            <a:endParaRPr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 dirty="0">
                <a:solidFill>
                  <a:schemeClr val="dk1"/>
                </a:solidFill>
              </a:rPr>
              <a:t>Venture Intro einschließlich eines kurzen Elevator Pitch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 dirty="0">
                <a:solidFill>
                  <a:schemeClr val="dk1"/>
                </a:solidFill>
              </a:rPr>
              <a:t>Folie zum taktischen Spielbuch, das die Taktik der Woche abdeckt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 dirty="0">
                <a:solidFill>
                  <a:schemeClr val="dk1"/>
                </a:solidFill>
              </a:rPr>
              <a:t>Folien, die Ihre Experimente mit der Taktik der Woche demonstrieren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 dirty="0">
                <a:solidFill>
                  <a:schemeClr val="dk1"/>
                </a:solidFill>
              </a:rPr>
              <a:t>Venture-Updates, die andere Entwicklungen in Ihrem Unternehmen abdecken, die mit der Taktik der Woche in Verbindung stehen können oder auch nicht</a:t>
            </a:r>
            <a:endParaRPr sz="2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 dirty="0">
                <a:solidFill>
                  <a:schemeClr val="dk1"/>
                </a:solidFill>
              </a:rPr>
              <a:t>Beispiel: Sechs Folien mit Screenshots, die eine von Ihnen eingerichtete Werbekampagne zeigt, die Grafiken, die Rohdaten, eine von Ihnen vorgenommene Überarbeitung der Kampagne und die Endergebnisse - jeweils mit einer schriftlichen Beschreibung dessen, was gezeigt wird.</a:t>
            </a:r>
            <a:endParaRPr sz="1600" i="1" dirty="0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1440770" y="4663225"/>
            <a:ext cx="61464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Tactics-Arbeitshefte und ergänzende Materialien unter </a:t>
            </a:r>
            <a:r>
              <a:rPr lang="en" b="1" u="sng" dirty="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dirty="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</a:t>
            </a:r>
            <a:endParaRPr dirty="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Taktisches Spielbuch</a:t>
            </a:r>
            <a:endParaRPr dirty="0"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Operative Ziele und KPIs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[Name Ihres Teams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7374" y="524875"/>
            <a:ext cx="1309249" cy="137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Operative Ziele und KPIs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Operative Ziele und KPIs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[Name des Teams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Experiment Gliederung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möchten Sie für diese Taktik durchführen?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Operative Ziele und KPIs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[Name des Teams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Operative Ziele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ein Bildschirmfoto Ihrer Ziele und/oder OKRs ein.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Erläuterungen hinzu, um zu erklären: 1) den von Ihnen gewählten Zeithorizont und 2) die Bedeutung jedes übergeordneten Ziels für den Erfolg des Unternehmens innerhalb des festgelegten Zeithorizonts.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Operative Ziele und KPIs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auszuführen?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4" name="Google Shape;124;p22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hängt diese Taktik mit früheren Taktiken zusammen?</a:t>
            </a:r>
            <a:br>
              <a:rPr lang="en" sz="800">
                <a:solidFill>
                  <a:srgbClr val="8A8B8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rgbClr val="8A8B8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rgbClr val="8A8B8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rgbClr val="8A8B8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6" name="Google Shape;126;p22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Welchen Bezug hat diese Taktik zu Ihrem Unternehmen?</a:t>
            </a:r>
            <a:br>
              <a:rPr lang="en" sz="800">
                <a:solidFill>
                  <a:srgbClr val="8A8B8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rgbClr val="8A8B8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7" name="Google Shape;127;p22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Operative Ziele und KPIs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Projekt-Updates</a:t>
            </a:r>
            <a:endParaRPr sz="1920"/>
          </a:p>
        </p:txBody>
      </p:sp>
      <p:sp>
        <p:nvSpPr>
          <p:cNvPr id="134" name="Google Shape;134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5" name="Google Shape;135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den Fortschritt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Vorhabens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duplizieren Sie diese Folie für jedes Ihrer Projekt-Updates.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Office PowerPoint</Application>
  <PresentationFormat>Bildschirmpräsentation (16:9)</PresentationFormat>
  <Paragraphs>57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Helvetica Neue</vt:lpstr>
      <vt:lpstr>Helvetica Neue Light</vt:lpstr>
      <vt:lpstr>Startup Tactics</vt:lpstr>
      <vt:lpstr>TEMPLATE</vt:lpstr>
      <vt:lpstr>Taktisches Spielbuch</vt:lpstr>
      <vt:lpstr>Operative Ziele und KPIs [Teamname hier eingeben] Venture Intro</vt:lpstr>
      <vt:lpstr>Operative Ziele und KPIs [Name des Teams hier eingeben] Experiment Gliederung</vt:lpstr>
      <vt:lpstr>Operative Ziele und KPIs [Name des Teams hier eingeben] Operative Ziele</vt:lpstr>
      <vt:lpstr>Operative Ziele und KPIs [Teamname hier eingeben] Taktisches Spielbuch</vt:lpstr>
      <vt:lpstr>Operative Ziele und KPIs [Teamname hier eingeben] Projekt-Updates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cp:keywords>, docId:70436C983B68F2A837BD030B25FA6A02</cp:keywords>
  <cp:lastModifiedBy>Harry Bo</cp:lastModifiedBy>
  <cp:revision>2</cp:revision>
  <dcterms:modified xsi:type="dcterms:W3CDTF">2026-06-11T15:34:28Z</dcterms:modified>
</cp:coreProperties>
</file>