
<file path=[Content_Types].xml><?xml version="1.0" encoding="utf-8"?>
<Types xmlns="http://schemas.openxmlformats.org/package/2006/content-types">
  <Default Extension="jpg" ContentType="image/jpeg"/>
  <Default Extension="fntdata" ContentType="application/x-fontdata"/>
  <Default Extension="xml" ContentType="application/xml"/>
  <Default Extension="png" ContentType="image/png"/>
  <Default Extension="rels" ContentType="application/vnd.openxmlformats-package.relationships+xml"/>
  <Default Extension="psmdcp" ContentType="application/vnd.openxmlformats-package.core-properties+xml"/>
  <Override PartName="/ppt/notesSlides/notesSlide6.xml" ContentType="application/vnd.openxmlformats-officedocument.presentationml.notes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10.xml" ContentType="application/vnd.openxmlformats-officedocument.presentationml.notesSlide+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11.xml" ContentType="application/vnd.openxmlformats-officedocument.presentationml.slideLayout+xml"/>
  <Override PartName="/ppt/slideLayouts/slideLayout13.xml" ContentType="application/vnd.openxmlformats-officedocument.presentationml.slideLayout+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4.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1.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6.xml" ContentType="application/vnd.openxmlformats-officedocument.presentationml.slide+xml"/>
  <Override PartName="/ppt/slides/slide9.xml" ContentType="application/vnd.openxmlformats-officedocument.presentationml.slide+xml"/>
  <Override PartName="/ppt/slides/slide5.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entation.xml" ContentType="application/vnd.openxmlformats-officedocument.presentationml.presentation.main+xml"/>
  <Override PartName="/ppt/presProps.xml" ContentType="application/vnd.openxmlformats-officedocument.presentationml.presProp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Relationships xmlns="http://schemas.openxmlformats.org/package/2006/relationships"><Relationship Type="http://schemas.openxmlformats.org/officeDocument/2006/relationships/officeDocument" Target="ppt/presentation.xml" Id="rId1" /><Relationship Type="http://schemas.openxmlformats.org/package/2006/relationships/metadata/core-properties" Target="/package/services/metadata/core-properties/11f46b239a98454a989ce8852db9e6f6.psmdcp" Id="Rdeaaba0c63f54a48" /></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SpecialPlsOnTitleSld="0" strictFirstAndLastChars="0" embedTrueTypeFonts="1" saveSubsetFonts="1" autoCompressPictures="0">
  <p:sldMasterIdLst>
    <p:sldMasterId id="214748366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x="9144000" cy="5143500"/>
  <p:notesSz cx="6858000" cy="9144000"/>
  <p:embeddedFontLst>
    <p:embeddedFont>
      <p:font typeface="Helvetica Neue"/>
      <p:regular r:id="rId17"/>
      <p:bold r:id="rId18"/>
      <p:italic r:id="rId19"/>
      <p:boldItalic r:id="rId20"/>
    </p:embeddedFont>
    <p:embeddedFont>
      <p:font typeface="Helvetica Neue Light"/>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HelveticaNeue-boldItalic.fntdata"/><Relationship Id="rId11" Type="http://schemas.openxmlformats.org/officeDocument/2006/relationships/slide" Target="slides/slide6.xml"/><Relationship Id="rId22" Type="http://schemas.openxmlformats.org/officeDocument/2006/relationships/font" Target="fonts/HelveticaNeueLight-bold.fntdata"/><Relationship Id="rId10" Type="http://schemas.openxmlformats.org/officeDocument/2006/relationships/slide" Target="slides/slide5.xml"/><Relationship Id="rId21" Type="http://schemas.openxmlformats.org/officeDocument/2006/relationships/font" Target="fonts/HelveticaNeueLight-regular.fntdata"/><Relationship Id="rId13" Type="http://schemas.openxmlformats.org/officeDocument/2006/relationships/slide" Target="slides/slide8.xml"/><Relationship Id="rId24" Type="http://schemas.openxmlformats.org/officeDocument/2006/relationships/font" Target="fonts/HelveticaNeueLight-boldItalic.fntdata"/><Relationship Id="rId12" Type="http://schemas.openxmlformats.org/officeDocument/2006/relationships/slide" Target="slides/slide7.xml"/><Relationship Id="rId23" Type="http://schemas.openxmlformats.org/officeDocument/2006/relationships/font" Target="fonts/HelveticaNeueLight-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HelveticaNeue-regular.fntdata"/><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HelveticaNeue-italic.fntdata"/><Relationship Id="rId6" Type="http://schemas.openxmlformats.org/officeDocument/2006/relationships/slide" Target="slides/slide1.xml"/><Relationship Id="rId18" Type="http://schemas.openxmlformats.org/officeDocument/2006/relationships/font" Target="fonts/HelveticaNeue-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type="sldImg" idx="2"/>
          </p:nvPr>
        </p:nvSpPr>
        <p:spPr>
          <a:xfrm>
            <a:off x="381300" y="685800"/>
            <a:ext cx="6096075" cy="3429000"/>
          </a:xfrm>
          <a:custGeom>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75" name="Shape 75"/>
        <p:cNvGrpSpPr/>
        <p:nvPr/>
      </p:nvGrpSpPr>
      <p:grpSpPr>
        <a:xfrm>
          <a:off x="0" y="0"/>
          <a:ext cx="0" cy="0"/>
          <a:chOff x="0" y="0"/>
          <a:chExt cx="0" cy="0"/>
        </a:xfrm>
      </p:grpSpPr>
      <p:sp>
        <p:nvSpPr>
          <p:cNvPr id="76" name="Google Shape;76;g151b9f3a995_0_0:notes"/>
          <p:cNvSpPr/>
          <p:nvPr>
            <p:ph type="sldImg" idx="2"/>
          </p:nvPr>
        </p:nvSpPr>
        <p:spPr>
          <a:xfrm>
            <a:off x="381300" y="685800"/>
            <a:ext cx="6096000" cy="3429000"/>
          </a:xfrm>
          <a:custGeom>
            <a:rect l="l" t="t" r="r" b="b"/>
            <a:pathLst>
              <a:path w="120000" h="120000" extrusionOk="0">
                <a:moveTo>
                  <a:pt x="0" y="0"/>
                </a:moveTo>
                <a:lnTo>
                  <a:pt x="120000" y="0"/>
                </a:lnTo>
                <a:lnTo>
                  <a:pt x="120000" y="120000"/>
                </a:lnTo>
                <a:lnTo>
                  <a:pt x="0" y="120000"/>
                </a:lnTo>
                <a:close/>
              </a:path>
            </a:pathLst>
          </a:custGeom>
        </p:spPr>
      </p:sp>
      <p:sp>
        <p:nvSpPr>
          <p:cNvPr id="77" name="Google Shape;77;g151b9f3a995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49" name="Shape 149"/>
        <p:cNvGrpSpPr/>
        <p:nvPr/>
      </p:nvGrpSpPr>
      <p:grpSpPr>
        <a:xfrm>
          <a:off x="0" y="0"/>
          <a:ext cx="0" cy="0"/>
          <a:chOff x="0" y="0"/>
          <a:chExt cx="0" cy="0"/>
        </a:xfrm>
      </p:grpSpPr>
      <p:sp>
        <p:nvSpPr>
          <p:cNvPr id="150" name="Google Shape;150;g1ed895e3cea_0_70:notes"/>
          <p:cNvSpPr/>
          <p:nvPr>
            <p:ph type="sldImg" idx="2"/>
          </p:nvPr>
        </p:nvSpPr>
        <p:spPr>
          <a:xfrm>
            <a:off x="381300" y="685800"/>
            <a:ext cx="6096000" cy="3429000"/>
          </a:xfrm>
          <a:custGeom>
            <a:rect l="l" t="t" r="r" b="b"/>
            <a:pathLst>
              <a:path w="120000" h="120000" extrusionOk="0">
                <a:moveTo>
                  <a:pt x="0" y="0"/>
                </a:moveTo>
                <a:lnTo>
                  <a:pt x="120000" y="0"/>
                </a:lnTo>
                <a:lnTo>
                  <a:pt x="120000" y="120000"/>
                </a:lnTo>
                <a:lnTo>
                  <a:pt x="0" y="120000"/>
                </a:lnTo>
                <a:close/>
              </a:path>
            </a:pathLst>
          </a:custGeom>
        </p:spPr>
      </p:sp>
      <p:sp>
        <p:nvSpPr>
          <p:cNvPr id="151" name="Google Shape;151;g1ed895e3cea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61" name="Shape 161"/>
        <p:cNvGrpSpPr/>
        <p:nvPr/>
      </p:nvGrpSpPr>
      <p:grpSpPr>
        <a:xfrm>
          <a:off x="0" y="0"/>
          <a:ext cx="0" cy="0"/>
          <a:chOff x="0" y="0"/>
          <a:chExt cx="0" cy="0"/>
        </a:xfrm>
      </p:grpSpPr>
      <p:sp>
        <p:nvSpPr>
          <p:cNvPr id="162" name="Google Shape;162;g197c76e39d5_0_11:notes"/>
          <p:cNvSpPr/>
          <p:nvPr>
            <p:ph type="sldImg" idx="2"/>
          </p:nvPr>
        </p:nvSpPr>
        <p:spPr>
          <a:xfrm>
            <a:off x="381300" y="685800"/>
            <a:ext cx="6096000" cy="3429000"/>
          </a:xfrm>
          <a:custGeom>
            <a:rect l="l" t="t" r="r" b="b"/>
            <a:pathLst>
              <a:path w="120000" h="120000" extrusionOk="0">
                <a:moveTo>
                  <a:pt x="0" y="0"/>
                </a:moveTo>
                <a:lnTo>
                  <a:pt x="120000" y="0"/>
                </a:lnTo>
                <a:lnTo>
                  <a:pt x="120000" y="120000"/>
                </a:lnTo>
                <a:lnTo>
                  <a:pt x="0" y="120000"/>
                </a:lnTo>
                <a:close/>
              </a:path>
            </a:pathLst>
          </a:custGeom>
        </p:spPr>
      </p:sp>
      <p:sp>
        <p:nvSpPr>
          <p:cNvPr id="163" name="Google Shape;163;g197c76e39d5_0_1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84" name="Shape 84"/>
        <p:cNvGrpSpPr/>
        <p:nvPr/>
      </p:nvGrpSpPr>
      <p:grpSpPr>
        <a:xfrm>
          <a:off x="0" y="0"/>
          <a:ext cx="0" cy="0"/>
          <a:chOff x="0" y="0"/>
          <a:chExt cx="0" cy="0"/>
        </a:xfrm>
      </p:grpSpPr>
      <p:sp>
        <p:nvSpPr>
          <p:cNvPr id="85" name="Google Shape;85;p:notes"/>
          <p:cNvSpPr/>
          <p:nvPr>
            <p:ph type="sldImg" idx="2"/>
          </p:nvPr>
        </p:nvSpPr>
        <p:spPr>
          <a:xfrm>
            <a:off x="381300" y="685800"/>
            <a:ext cx="6096075" cy="3429000"/>
          </a:xfrm>
          <a:custGeom>
            <a:rect l="l" t="t" r="r" b="b"/>
            <a:pathLst>
              <a:path w="120000" h="120000" extrusionOk="0">
                <a:moveTo>
                  <a:pt x="0" y="0"/>
                </a:moveTo>
                <a:lnTo>
                  <a:pt x="120000" y="0"/>
                </a:lnTo>
                <a:lnTo>
                  <a:pt x="120000" y="120000"/>
                </a:lnTo>
                <a:lnTo>
                  <a:pt x="0" y="120000"/>
                </a:lnTo>
                <a:close/>
              </a:path>
            </a:pathLst>
          </a:custGeom>
        </p:spPr>
      </p:sp>
      <p:sp>
        <p:nvSpPr>
          <p:cNvPr id="86" name="Google Shape;86;p: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93" name="Shape 93"/>
        <p:cNvGrpSpPr/>
        <p:nvPr/>
      </p:nvGrpSpPr>
      <p:grpSpPr>
        <a:xfrm>
          <a:off x="0" y="0"/>
          <a:ext cx="0" cy="0"/>
          <a:chOff x="0" y="0"/>
          <a:chExt cx="0" cy="0"/>
        </a:xfrm>
      </p:grpSpPr>
      <p:sp>
        <p:nvSpPr>
          <p:cNvPr id="94" name="Google Shape;94;g151b9f3a995_0_6:notes"/>
          <p:cNvSpPr/>
          <p:nvPr>
            <p:ph type="sldImg" idx="2"/>
          </p:nvPr>
        </p:nvSpPr>
        <p:spPr>
          <a:xfrm>
            <a:off x="381300" y="685800"/>
            <a:ext cx="6096000" cy="3429000"/>
          </a:xfrm>
          <a:custGeom>
            <a:rect l="l" t="t" r="r" b="b"/>
            <a:pathLst>
              <a:path w="120000" h="120000" extrusionOk="0">
                <a:moveTo>
                  <a:pt x="0" y="0"/>
                </a:moveTo>
                <a:lnTo>
                  <a:pt x="120000" y="0"/>
                </a:lnTo>
                <a:lnTo>
                  <a:pt x="120000" y="120000"/>
                </a:lnTo>
                <a:lnTo>
                  <a:pt x="0" y="120000"/>
                </a:lnTo>
                <a:close/>
              </a:path>
            </a:pathLst>
          </a:custGeom>
        </p:spPr>
      </p:sp>
      <p:sp>
        <p:nvSpPr>
          <p:cNvPr id="95" name="Google Shape;95;g151b9f3a995_0_6: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01" name="Shape 101"/>
        <p:cNvGrpSpPr/>
        <p:nvPr/>
      </p:nvGrpSpPr>
      <p:grpSpPr>
        <a:xfrm>
          <a:off x="0" y="0"/>
          <a:ext cx="0" cy="0"/>
          <a:chOff x="0" y="0"/>
          <a:chExt cx="0" cy="0"/>
        </a:xfrm>
      </p:grpSpPr>
      <p:sp>
        <p:nvSpPr>
          <p:cNvPr id="102" name="Google Shape;102;g2b8fc7cd49b_0_0:notes"/>
          <p:cNvSpPr/>
          <p:nvPr>
            <p:ph type="sldImg" idx="2"/>
          </p:nvPr>
        </p:nvSpPr>
        <p:spPr>
          <a:xfrm>
            <a:off x="381300" y="685800"/>
            <a:ext cx="6096000" cy="3429000"/>
          </a:xfrm>
          <a:custGeom>
            <a:rect l="l" t="t" r="r" b="b"/>
            <a:pathLst>
              <a:path w="120000" h="120000" extrusionOk="0">
                <a:moveTo>
                  <a:pt x="0" y="0"/>
                </a:moveTo>
                <a:lnTo>
                  <a:pt x="120000" y="0"/>
                </a:lnTo>
                <a:lnTo>
                  <a:pt x="120000" y="120000"/>
                </a:lnTo>
                <a:lnTo>
                  <a:pt x="0" y="120000"/>
                </a:lnTo>
                <a:close/>
              </a:path>
            </a:pathLst>
          </a:custGeom>
        </p:spPr>
      </p:sp>
      <p:sp>
        <p:nvSpPr>
          <p:cNvPr id="103" name="Google Shape;103;g2b8fc7cd49b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09" name="Shape 109"/>
        <p:cNvGrpSpPr/>
        <p:nvPr/>
      </p:nvGrpSpPr>
      <p:grpSpPr>
        <a:xfrm>
          <a:off x="0" y="0"/>
          <a:ext cx="0" cy="0"/>
          <a:chOff x="0" y="0"/>
          <a:chExt cx="0" cy="0"/>
        </a:xfrm>
      </p:grpSpPr>
      <p:sp>
        <p:nvSpPr>
          <p:cNvPr id="110" name="Google Shape;110;gc58fed9cba_0_32:notes"/>
          <p:cNvSpPr/>
          <p:nvPr>
            <p:ph type="sldImg" idx="2"/>
          </p:nvPr>
        </p:nvSpPr>
        <p:spPr>
          <a:xfrm>
            <a:off x="381300" y="685800"/>
            <a:ext cx="6096000" cy="3429000"/>
          </a:xfrm>
          <a:custGeom>
            <a:rect l="l" t="t" r="r" b="b"/>
            <a:pathLst>
              <a:path w="120000" h="120000" extrusionOk="0">
                <a:moveTo>
                  <a:pt x="0" y="0"/>
                </a:moveTo>
                <a:lnTo>
                  <a:pt x="120000" y="0"/>
                </a:lnTo>
                <a:lnTo>
                  <a:pt x="120000" y="120000"/>
                </a:lnTo>
                <a:lnTo>
                  <a:pt x="0" y="120000"/>
                </a:lnTo>
                <a:close/>
              </a:path>
            </a:pathLst>
          </a:custGeom>
        </p:spPr>
      </p:sp>
      <p:sp>
        <p:nvSpPr>
          <p:cNvPr id="111" name="Google Shape;111;gc58fed9cba_0_32: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17" name="Shape 117"/>
        <p:cNvGrpSpPr/>
        <p:nvPr/>
      </p:nvGrpSpPr>
      <p:grpSpPr>
        <a:xfrm>
          <a:off x="0" y="0"/>
          <a:ext cx="0" cy="0"/>
          <a:chOff x="0" y="0"/>
          <a:chExt cx="0" cy="0"/>
        </a:xfrm>
      </p:grpSpPr>
      <p:sp>
        <p:nvSpPr>
          <p:cNvPr id="118" name="Google Shape;118;g1c6d6d0f202_0_5:notes"/>
          <p:cNvSpPr/>
          <p:nvPr>
            <p:ph type="sldImg" idx="2"/>
          </p:nvPr>
        </p:nvSpPr>
        <p:spPr>
          <a:xfrm>
            <a:off x="381300" y="685800"/>
            <a:ext cx="6096000" cy="3429000"/>
          </a:xfrm>
          <a:custGeom>
            <a:rect l="l" t="t" r="r" b="b"/>
            <a:pathLst>
              <a:path w="120000" h="120000" extrusionOk="0">
                <a:moveTo>
                  <a:pt x="0" y="0"/>
                </a:moveTo>
                <a:lnTo>
                  <a:pt x="120000" y="0"/>
                </a:lnTo>
                <a:lnTo>
                  <a:pt x="120000" y="120000"/>
                </a:lnTo>
                <a:lnTo>
                  <a:pt x="0" y="120000"/>
                </a:lnTo>
                <a:close/>
              </a:path>
            </a:pathLst>
          </a:custGeom>
        </p:spPr>
      </p:sp>
      <p:sp>
        <p:nvSpPr>
          <p:cNvPr id="119" name="Google Shape;119;g1c6d6d0f202_0_5: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25" name="Shape 125"/>
        <p:cNvGrpSpPr/>
        <p:nvPr/>
      </p:nvGrpSpPr>
      <p:grpSpPr>
        <a:xfrm>
          <a:off x="0" y="0"/>
          <a:ext cx="0" cy="0"/>
          <a:chOff x="0" y="0"/>
          <a:chExt cx="0" cy="0"/>
        </a:xfrm>
      </p:grpSpPr>
      <p:sp>
        <p:nvSpPr>
          <p:cNvPr id="126" name="Google Shape;126;g1c6d6d0f202_0_13:notes"/>
          <p:cNvSpPr/>
          <p:nvPr>
            <p:ph type="sldImg" idx="2"/>
          </p:nvPr>
        </p:nvSpPr>
        <p:spPr>
          <a:xfrm>
            <a:off x="381300" y="685800"/>
            <a:ext cx="6096000" cy="3429000"/>
          </a:xfrm>
          <a:custGeom>
            <a:rect l="l" t="t" r="r" b="b"/>
            <a:pathLst>
              <a:path w="120000" h="120000" extrusionOk="0">
                <a:moveTo>
                  <a:pt x="0" y="0"/>
                </a:moveTo>
                <a:lnTo>
                  <a:pt x="120000" y="0"/>
                </a:lnTo>
                <a:lnTo>
                  <a:pt x="120000" y="120000"/>
                </a:lnTo>
                <a:lnTo>
                  <a:pt x="0" y="120000"/>
                </a:lnTo>
                <a:close/>
              </a:path>
            </a:pathLst>
          </a:custGeom>
        </p:spPr>
      </p:sp>
      <p:sp>
        <p:nvSpPr>
          <p:cNvPr id="127" name="Google Shape;127;g1c6d6d0f202_0_1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33" name="Shape 133"/>
        <p:cNvGrpSpPr/>
        <p:nvPr/>
      </p:nvGrpSpPr>
      <p:grpSpPr>
        <a:xfrm>
          <a:off x="0" y="0"/>
          <a:ext cx="0" cy="0"/>
          <a:chOff x="0" y="0"/>
          <a:chExt cx="0" cy="0"/>
        </a:xfrm>
      </p:grpSpPr>
      <p:sp>
        <p:nvSpPr>
          <p:cNvPr id="134" name="Google Shape;134;g1c6d6d0f202_0_21:notes"/>
          <p:cNvSpPr/>
          <p:nvPr>
            <p:ph type="sldImg" idx="2"/>
          </p:nvPr>
        </p:nvSpPr>
        <p:spPr>
          <a:xfrm>
            <a:off x="381300" y="685800"/>
            <a:ext cx="6096000" cy="3429000"/>
          </a:xfrm>
          <a:custGeom>
            <a:rect l="l" t="t" r="r" b="b"/>
            <a:pathLst>
              <a:path w="120000" h="120000" extrusionOk="0">
                <a:moveTo>
                  <a:pt x="0" y="0"/>
                </a:moveTo>
                <a:lnTo>
                  <a:pt x="120000" y="0"/>
                </a:lnTo>
                <a:lnTo>
                  <a:pt x="120000" y="120000"/>
                </a:lnTo>
                <a:lnTo>
                  <a:pt x="0" y="120000"/>
                </a:lnTo>
                <a:close/>
              </a:path>
            </a:pathLst>
          </a:custGeom>
        </p:spPr>
      </p:sp>
      <p:sp>
        <p:nvSpPr>
          <p:cNvPr id="135" name="Google Shape;135;g1c6d6d0f202_0_2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41" name="Shape 141"/>
        <p:cNvGrpSpPr/>
        <p:nvPr/>
      </p:nvGrpSpPr>
      <p:grpSpPr>
        <a:xfrm>
          <a:off x="0" y="0"/>
          <a:ext cx="0" cy="0"/>
          <a:chOff x="0" y="0"/>
          <a:chExt cx="0" cy="0"/>
        </a:xfrm>
      </p:grpSpPr>
      <p:sp>
        <p:nvSpPr>
          <p:cNvPr id="142" name="Google Shape;142;g1c6d6d0f202_0_29:notes"/>
          <p:cNvSpPr/>
          <p:nvPr>
            <p:ph type="sldImg" idx="2"/>
          </p:nvPr>
        </p:nvSpPr>
        <p:spPr>
          <a:xfrm>
            <a:off x="381300" y="685800"/>
            <a:ext cx="6096000" cy="3429000"/>
          </a:xfrm>
          <a:custGeom>
            <a:rect l="l" t="t" r="r" b="b"/>
            <a:pathLst>
              <a:path w="120000" h="120000" extrusionOk="0">
                <a:moveTo>
                  <a:pt x="0" y="0"/>
                </a:moveTo>
                <a:lnTo>
                  <a:pt x="120000" y="0"/>
                </a:lnTo>
                <a:lnTo>
                  <a:pt x="120000" y="120000"/>
                </a:lnTo>
                <a:lnTo>
                  <a:pt x="0" y="120000"/>
                </a:lnTo>
                <a:close/>
              </a:path>
            </a:pathLst>
          </a:custGeom>
        </p:spPr>
      </p:sp>
      <p:sp>
        <p:nvSpPr>
          <p:cNvPr id="143" name="Google Shape;143;g1c6d6d0f202_0_29: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311700" y="818725"/>
            <a:ext cx="8520600" cy="2015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300"/>
              <a:buNone/>
              <a:defRPr sz="43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3" name="Google Shape;13;p2"/>
          <p:cNvSpPr txBox="1"/>
          <p:nvPr>
            <p:ph idx="1" type="subTitle"/>
          </p:nvPr>
        </p:nvSpPr>
        <p:spPr>
          <a:xfrm>
            <a:off x="311700" y="2834125"/>
            <a:ext cx="8520600" cy="62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4" name="Google Shape;14;p2"/>
          <p:cNvSpPr txBox="1"/>
          <p:nvPr>
            <p:ph idx="12" type="sldNum"/>
          </p:nvPr>
        </p:nvSpPr>
        <p:spPr>
          <a:xfrm>
            <a:off x="7329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5" name="Google Shape;15;p2"/>
          <p:cNvPicPr preferRelativeResize="0"/>
          <p:nvPr/>
        </p:nvPicPr>
        <p:blipFill>
          <a:blip r:embed="rId2">
            <a:alphaModFix/>
          </a:blip>
          <a:stretch>
            <a:fillRect/>
          </a:stretch>
        </p:blipFill>
        <p:spPr>
          <a:xfrm>
            <a:off x="381000" y="381000"/>
            <a:ext cx="1514225" cy="10676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8" name="Shape 48"/>
        <p:cNvGrpSpPr/>
        <p:nvPr/>
      </p:nvGrpSpPr>
      <p:grpSpPr>
        <a:xfrm>
          <a:off x="0" y="0"/>
          <a:ext cx="0" cy="0"/>
          <a:chOff x="0" y="0"/>
          <a:chExt cx="0" cy="0"/>
        </a:xfrm>
      </p:grpSpPr>
      <p:sp>
        <p:nvSpPr>
          <p:cNvPr id="49" name="Google Shape;49;p11"/>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50" name="Google Shape;50;p11"/>
          <p:cNvSpPr txBox="1"/>
          <p:nvPr>
            <p:ph idx="12" type="sldNum"/>
          </p:nvPr>
        </p:nvSpPr>
        <p:spPr>
          <a:xfrm>
            <a:off x="7329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1" name="Google Shape;51;p11"/>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2" name="Shape 52"/>
        <p:cNvGrpSpPr/>
        <p:nvPr/>
      </p:nvGrpSpPr>
      <p:grpSpPr>
        <a:xfrm>
          <a:off x="0" y="0"/>
          <a:ext cx="0" cy="0"/>
          <a:chOff x="0" y="0"/>
          <a:chExt cx="0" cy="0"/>
        </a:xfrm>
      </p:grpSpPr>
      <p:sp>
        <p:nvSpPr>
          <p:cNvPr id="53" name="Google Shape;53;p12"/>
          <p:cNvSpPr txBox="1"/>
          <p:nvPr>
            <p:ph idx="12" type="sldNum"/>
          </p:nvPr>
        </p:nvSpPr>
        <p:spPr>
          <a:xfrm>
            <a:off x="7329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4" name="Google Shape;54;p12"/>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5" name="Google Shape;55;p12"/>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6" name="Google Shape;56;p12"/>
          <p:cNvSpPr/>
          <p:nvPr/>
        </p:nvSpPr>
        <p:spPr>
          <a:xfrm>
            <a:off x="4572000" y="-125"/>
            <a:ext cx="4572000" cy="5143500"/>
          </a:xfrm>
          <a:prstGeom prst="rect">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2"/>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pic>
        <p:nvPicPr>
          <p:cNvPr id="58" name="Google Shape;58;p12"/>
          <p:cNvPicPr preferRelativeResize="0"/>
          <p:nvPr/>
        </p:nvPicPr>
        <p:blipFill>
          <a:blip r:embed="rId2">
            <a:alphaModFix/>
          </a:blip>
          <a:stretch>
            <a:fillRect/>
          </a:stretch>
        </p:blipFill>
        <p:spPr>
          <a:xfrm>
            <a:off x="380997" y="381000"/>
            <a:ext cx="1279252" cy="901977"/>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9" name="Shape 59"/>
        <p:cNvGrpSpPr/>
        <p:nvPr/>
      </p:nvGrpSpPr>
      <p:grpSpPr>
        <a:xfrm>
          <a:off x="0" y="0"/>
          <a:ext cx="0" cy="0"/>
          <a:chOff x="0" y="0"/>
          <a:chExt cx="0" cy="0"/>
        </a:xfrm>
      </p:grpSpPr>
      <p:sp>
        <p:nvSpPr>
          <p:cNvPr id="60" name="Google Shape;60;p13"/>
          <p:cNvSpPr txBox="1"/>
          <p:nvPr>
            <p:ph idx="1" type="body"/>
          </p:nvPr>
        </p:nvSpPr>
        <p:spPr>
          <a:xfrm>
            <a:off x="311700" y="3443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61" name="Google Shape;61;p13"/>
          <p:cNvSpPr txBox="1"/>
          <p:nvPr>
            <p:ph idx="12" type="sldNum"/>
          </p:nvPr>
        </p:nvSpPr>
        <p:spPr>
          <a:xfrm>
            <a:off x="7329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62" name="Google Shape;62;p13"/>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3" name="Shape 63"/>
        <p:cNvGrpSpPr/>
        <p:nvPr/>
      </p:nvGrpSpPr>
      <p:grpSpPr>
        <a:xfrm>
          <a:off x="0" y="0"/>
          <a:ext cx="0" cy="0"/>
          <a:chOff x="0" y="0"/>
          <a:chExt cx="0" cy="0"/>
        </a:xfrm>
      </p:grpSpPr>
      <p:sp>
        <p:nvSpPr>
          <p:cNvPr id="64" name="Google Shape;64;p14"/>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5" name="Google Shape;65;p14"/>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6" name="Google Shape;66;p14"/>
          <p:cNvSpPr txBox="1"/>
          <p:nvPr>
            <p:ph idx="12" type="sldNum"/>
          </p:nvPr>
        </p:nvSpPr>
        <p:spPr>
          <a:xfrm>
            <a:off x="7329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67" name="Google Shape;67;p14"/>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8" name="Shape 68"/>
        <p:cNvGrpSpPr/>
        <p:nvPr/>
      </p:nvGrpSpPr>
      <p:grpSpPr>
        <a:xfrm>
          <a:off x="0" y="0"/>
          <a:ext cx="0" cy="0"/>
          <a:chOff x="0" y="0"/>
          <a:chExt cx="0" cy="0"/>
        </a:xfrm>
      </p:grpSpPr>
      <p:sp>
        <p:nvSpPr>
          <p:cNvPr id="69" name="Google Shape;69;p15"/>
          <p:cNvSpPr txBox="1"/>
          <p:nvPr>
            <p:ph idx="12" type="sldNum"/>
          </p:nvPr>
        </p:nvSpPr>
        <p:spPr>
          <a:xfrm>
            <a:off x="7329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0" name="Shape 70"/>
        <p:cNvGrpSpPr/>
        <p:nvPr/>
      </p:nvGrpSpPr>
      <p:grpSpPr>
        <a:xfrm>
          <a:off x="0" y="0"/>
          <a:ext cx="0" cy="0"/>
          <a:chOff x="0" y="0"/>
          <a:chExt cx="0" cy="0"/>
        </a:xfrm>
      </p:grpSpPr>
      <p:sp>
        <p:nvSpPr>
          <p:cNvPr id="71" name="Google Shape;71;p16"/>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 name="Google Shape;72;p16"/>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1200"/>
              </a:spcBef>
              <a:spcAft>
                <a:spcPts val="0"/>
              </a:spcAft>
              <a:buClr>
                <a:schemeClr val="dk1"/>
              </a:buClr>
              <a:buSzPts val="1400"/>
              <a:buChar char="○"/>
              <a:defRPr/>
            </a:lvl2pPr>
            <a:lvl3pPr indent="-317500" lvl="2" marL="1371600" rtl="0" algn="l">
              <a:lnSpc>
                <a:spcPct val="90000"/>
              </a:lnSpc>
              <a:spcBef>
                <a:spcPts val="1200"/>
              </a:spcBef>
              <a:spcAft>
                <a:spcPts val="0"/>
              </a:spcAft>
              <a:buClr>
                <a:schemeClr val="dk1"/>
              </a:buClr>
              <a:buSzPts val="1400"/>
              <a:buChar char="■"/>
              <a:defRPr/>
            </a:lvl3pPr>
            <a:lvl4pPr indent="-317500" lvl="3" marL="1828800" rtl="0" algn="l">
              <a:lnSpc>
                <a:spcPct val="90000"/>
              </a:lnSpc>
              <a:spcBef>
                <a:spcPts val="1200"/>
              </a:spcBef>
              <a:spcAft>
                <a:spcPts val="0"/>
              </a:spcAft>
              <a:buClr>
                <a:schemeClr val="dk1"/>
              </a:buClr>
              <a:buSzPts val="1400"/>
              <a:buChar char="●"/>
              <a:defRPr/>
            </a:lvl4pPr>
            <a:lvl5pPr indent="-317500" lvl="4" marL="2286000" rtl="0" algn="l">
              <a:lnSpc>
                <a:spcPct val="90000"/>
              </a:lnSpc>
              <a:spcBef>
                <a:spcPts val="1200"/>
              </a:spcBef>
              <a:spcAft>
                <a:spcPts val="0"/>
              </a:spcAft>
              <a:buClr>
                <a:schemeClr val="dk1"/>
              </a:buClr>
              <a:buSzPts val="1400"/>
              <a:buChar char="○"/>
              <a:defRPr/>
            </a:lvl5pPr>
            <a:lvl6pPr indent="-317500" lvl="5" marL="2743200" rtl="0" algn="l">
              <a:lnSpc>
                <a:spcPct val="90000"/>
              </a:lnSpc>
              <a:spcBef>
                <a:spcPts val="12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73" name="Google Shape;73;p1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pic>
        <p:nvPicPr>
          <p:cNvPr id="74" name="Google Shape;74;p16"/>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sp>
        <p:nvSpPr>
          <p:cNvPr id="17" name="Google Shape;17;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8" name="Google Shape;18;p3"/>
          <p:cNvSpPr txBox="1"/>
          <p:nvPr>
            <p:ph idx="12" type="sldNum"/>
          </p:nvPr>
        </p:nvSpPr>
        <p:spPr>
          <a:xfrm>
            <a:off x="7329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9" name="Google Shape;19;p3"/>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Black">
  <p:cSld name="CUSTOM">
    <p:spTree>
      <p:nvGrpSpPr>
        <p:cNvPr id="20" name="Shape 20"/>
        <p:cNvGrpSpPr/>
        <p:nvPr/>
      </p:nvGrpSpPr>
      <p:grpSpPr>
        <a:xfrm>
          <a:off x="0" y="0"/>
          <a:ext cx="0" cy="0"/>
          <a:chOff x="0" y="0"/>
          <a:chExt cx="0" cy="0"/>
        </a:xfrm>
      </p:grpSpPr>
      <p:sp>
        <p:nvSpPr>
          <p:cNvPr id="21" name="Google Shape;21;p4"/>
          <p:cNvSpPr/>
          <p:nvPr/>
        </p:nvSpPr>
        <p:spPr>
          <a:xfrm>
            <a:off x="0" y="0"/>
            <a:ext cx="9144000" cy="5143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White">
  <p:cSld name="CUSTOM_1">
    <p:spTree>
      <p:nvGrpSpPr>
        <p:cNvPr id="22" name="Shape 22"/>
        <p:cNvGrpSpPr/>
        <p:nvPr/>
      </p:nvGrpSpPr>
      <p:grpSpPr>
        <a:xfrm>
          <a:off x="0" y="0"/>
          <a:ext cx="0" cy="0"/>
          <a:chOff x="0" y="0"/>
          <a:chExt cx="0" cy="0"/>
        </a:xfrm>
      </p:grpSpPr>
      <p:sp>
        <p:nvSpPr>
          <p:cNvPr id="23" name="Google Shape;23;p5"/>
          <p:cNvSpPr/>
          <p:nvPr/>
        </p:nvSpPr>
        <p:spPr>
          <a:xfrm>
            <a:off x="0" y="0"/>
            <a:ext cx="91440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4" name="Shape 24"/>
        <p:cNvGrpSpPr/>
        <p:nvPr/>
      </p:nvGrpSpPr>
      <p:grpSpPr>
        <a:xfrm>
          <a:off x="0" y="0"/>
          <a:ext cx="0" cy="0"/>
          <a:chOff x="0" y="0"/>
          <a:chExt cx="0" cy="0"/>
        </a:xfrm>
      </p:grpSpPr>
      <p:sp>
        <p:nvSpPr>
          <p:cNvPr id="25" name="Google Shape;25;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6" name="Google Shape;26;p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6"/>
          <p:cNvSpPr txBox="1"/>
          <p:nvPr>
            <p:ph idx="12" type="sldNum"/>
          </p:nvPr>
        </p:nvSpPr>
        <p:spPr>
          <a:xfrm>
            <a:off x="7329458" y="4663217"/>
            <a:ext cx="548700" cy="393600"/>
          </a:xfrm>
          <a:prstGeom prst="rect">
            <a:avLst/>
          </a:prstGeom>
        </p:spPr>
        <p:txBody>
          <a:bodyPr anchorCtr="0" anchor="ctr" bIns="91425" lIns="91425" spcFirstLastPara="1" rIns="91425" wrap="square" tIns="91425">
            <a:normAutofit/>
          </a:bodyPr>
          <a:lstStyle>
            <a:lvl1pPr lvl="0">
              <a:buNone/>
              <a:defRPr>
                <a:latin typeface="Helvetica Neue Light"/>
                <a:ea typeface="Helvetica Neue Light"/>
                <a:cs typeface="Helvetica Neue Light"/>
                <a:sym typeface="Helvetica Neue Light"/>
              </a:defRPr>
            </a:lvl1pPr>
            <a:lvl2pPr lvl="1">
              <a:buNone/>
              <a:defRPr>
                <a:latin typeface="Helvetica Neue Light"/>
                <a:ea typeface="Helvetica Neue Light"/>
                <a:cs typeface="Helvetica Neue Light"/>
                <a:sym typeface="Helvetica Neue Light"/>
              </a:defRPr>
            </a:lvl2pPr>
            <a:lvl3pPr lvl="2">
              <a:buNone/>
              <a:defRPr>
                <a:latin typeface="Helvetica Neue Light"/>
                <a:ea typeface="Helvetica Neue Light"/>
                <a:cs typeface="Helvetica Neue Light"/>
                <a:sym typeface="Helvetica Neue Light"/>
              </a:defRPr>
            </a:lvl3pPr>
            <a:lvl4pPr lvl="3">
              <a:buNone/>
              <a:defRPr>
                <a:latin typeface="Helvetica Neue Light"/>
                <a:ea typeface="Helvetica Neue Light"/>
                <a:cs typeface="Helvetica Neue Light"/>
                <a:sym typeface="Helvetica Neue Light"/>
              </a:defRPr>
            </a:lvl4pPr>
            <a:lvl5pPr lvl="4">
              <a:buNone/>
              <a:defRPr>
                <a:latin typeface="Helvetica Neue Light"/>
                <a:ea typeface="Helvetica Neue Light"/>
                <a:cs typeface="Helvetica Neue Light"/>
                <a:sym typeface="Helvetica Neue Light"/>
              </a:defRPr>
            </a:lvl5pPr>
            <a:lvl6pPr lvl="5">
              <a:buNone/>
              <a:defRPr>
                <a:latin typeface="Helvetica Neue Light"/>
                <a:ea typeface="Helvetica Neue Light"/>
                <a:cs typeface="Helvetica Neue Light"/>
                <a:sym typeface="Helvetica Neue Light"/>
              </a:defRPr>
            </a:lvl6pPr>
            <a:lvl7pPr lvl="6">
              <a:buNone/>
              <a:defRPr>
                <a:latin typeface="Helvetica Neue Light"/>
                <a:ea typeface="Helvetica Neue Light"/>
                <a:cs typeface="Helvetica Neue Light"/>
                <a:sym typeface="Helvetica Neue Light"/>
              </a:defRPr>
            </a:lvl7pPr>
            <a:lvl8pPr lvl="7">
              <a:buNone/>
              <a:defRPr>
                <a:latin typeface="Helvetica Neue Light"/>
                <a:ea typeface="Helvetica Neue Light"/>
                <a:cs typeface="Helvetica Neue Light"/>
                <a:sym typeface="Helvetica Neue Light"/>
              </a:defRPr>
            </a:lvl8pPr>
            <a:lvl9pPr lvl="8">
              <a:buNone/>
              <a:defRPr>
                <a:latin typeface="Helvetica Neue Light"/>
                <a:ea typeface="Helvetica Neue Light"/>
                <a:cs typeface="Helvetica Neue Light"/>
                <a:sym typeface="Helvetica Neue Light"/>
              </a:defRPr>
            </a:lvl9pPr>
          </a:lstStyle>
          <a:p>
            <a:pPr indent="0" lvl="0" marL="0" rtl="0" algn="r">
              <a:spcBef>
                <a:spcPts val="0"/>
              </a:spcBef>
              <a:spcAft>
                <a:spcPts val="0"/>
              </a:spcAft>
              <a:buNone/>
            </a:pPr>
            <a:fld id="{00000000-1234-1234-1234-123412341234}" type="slidenum">
              <a:rPr lang="en"/>
              <a:t>‹#›</a:t>
            </a:fld>
            <a:endParaRPr/>
          </a:p>
        </p:txBody>
      </p:sp>
      <p:pic>
        <p:nvPicPr>
          <p:cNvPr id="28" name="Google Shape;28;p6"/>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sp>
        <p:nvSpPr>
          <p:cNvPr id="30" name="Google Shape;30;p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1" name="Google Shape;31;p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 name="Google Shape;32;p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7"/>
          <p:cNvSpPr txBox="1"/>
          <p:nvPr>
            <p:ph idx="12" type="sldNum"/>
          </p:nvPr>
        </p:nvSpPr>
        <p:spPr>
          <a:xfrm>
            <a:off x="7329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 name="Shape 34"/>
        <p:cNvGrpSpPr/>
        <p:nvPr/>
      </p:nvGrpSpPr>
      <p:grpSpPr>
        <a:xfrm>
          <a:off x="0" y="0"/>
          <a:ext cx="0" cy="0"/>
          <a:chOff x="0" y="0"/>
          <a:chExt cx="0" cy="0"/>
        </a:xfrm>
      </p:grpSpPr>
      <p:sp>
        <p:nvSpPr>
          <p:cNvPr id="35" name="Google Shape;35;p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6" name="Google Shape;36;p8"/>
          <p:cNvSpPr txBox="1"/>
          <p:nvPr>
            <p:ph idx="12" type="sldNum"/>
          </p:nvPr>
        </p:nvSpPr>
        <p:spPr>
          <a:xfrm>
            <a:off x="7329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7" name="Google Shape;37;p8"/>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without background">
  <p:cSld name="TITLE_ONLY_1">
    <p:spTree>
      <p:nvGrpSpPr>
        <p:cNvPr id="38" name="Shape 38"/>
        <p:cNvGrpSpPr/>
        <p:nvPr/>
      </p:nvGrpSpPr>
      <p:grpSpPr>
        <a:xfrm>
          <a:off x="0" y="0"/>
          <a:ext cx="0" cy="0"/>
          <a:chOff x="0" y="0"/>
          <a:chExt cx="0" cy="0"/>
        </a:xfrm>
      </p:grpSpPr>
      <p:sp>
        <p:nvSpPr>
          <p:cNvPr id="39" name="Google Shape;39;p9"/>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2800"/>
              <a:buNone/>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p:txBody>
      </p:sp>
      <p:sp>
        <p:nvSpPr>
          <p:cNvPr id="40" name="Google Shape;40;p9"/>
          <p:cNvSpPr txBox="1"/>
          <p:nvPr>
            <p:ph idx="12" type="sldNum"/>
          </p:nvPr>
        </p:nvSpPr>
        <p:spPr>
          <a:xfrm>
            <a:off x="7329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1" name="Google Shape;41;p9"/>
          <p:cNvSpPr/>
          <p:nvPr/>
        </p:nvSpPr>
        <p:spPr>
          <a:xfrm>
            <a:off x="0" y="1332925"/>
            <a:ext cx="4402800" cy="33303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 name="Google Shape;42;p9"/>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3" name="Shape 43"/>
        <p:cNvGrpSpPr/>
        <p:nvPr/>
      </p:nvGrpSpPr>
      <p:grpSpPr>
        <a:xfrm>
          <a:off x="0" y="0"/>
          <a:ext cx="0" cy="0"/>
          <a:chOff x="0" y="0"/>
          <a:chExt cx="0" cy="0"/>
        </a:xfrm>
      </p:grpSpPr>
      <p:sp>
        <p:nvSpPr>
          <p:cNvPr id="44" name="Google Shape;44;p10"/>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5" name="Google Shape;45;p10"/>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6" name="Google Shape;46;p10"/>
          <p:cNvSpPr txBox="1"/>
          <p:nvPr>
            <p:ph idx="12" type="sldNum"/>
          </p:nvPr>
        </p:nvSpPr>
        <p:spPr>
          <a:xfrm>
            <a:off x="7329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7" name="Google Shape;47;p10"/>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4.jp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slideLayout" Target="../slideLayouts/slideLayout15.xml"/><Relationship Id="rId16" Type="http://schemas.openxmlformats.org/officeDocument/2006/relationships/slideLayout" Target="../slideLayouts/slideLayout14.xml"/><Relationship Id="rId5" Type="http://schemas.openxmlformats.org/officeDocument/2006/relationships/slideLayout" Target="../slideLayouts/slideLayout3.xml"/><Relationship Id="rId6" Type="http://schemas.openxmlformats.org/officeDocument/2006/relationships/slideLayout" Target="../slideLayouts/slideLayout4.xml"/><Relationship Id="rId18" Type="http://schemas.openxmlformats.org/officeDocument/2006/relationships/theme" Target="../theme/theme2.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sldNum" idx="12"/>
          </p:nvPr>
        </p:nvSpPr>
        <p:spPr>
          <a:xfrm>
            <a:off x="7329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7" name="Google Shape;7;p1"/>
          <p:cNvSpPr txBox="1"/>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accent1"/>
              </a:buClr>
              <a:buSzPts val="2800"/>
              <a:buFont typeface="Helvetica Neue"/>
              <a:buNone/>
              <a:defRPr sz="2800" b="1">
                <a:solidFill>
                  <a:schemeClr val="accent1"/>
                </a:solidFill>
                <a:latin typeface="Helvetica Neue"/>
                <a:ea typeface="Helvetica Neue"/>
                <a:cs typeface="Helvetica Neue"/>
                <a:sym typeface="Helvetica Neue"/>
              </a:defRPr>
            </a:lvl1pPr>
            <a:lvl2pPr lvl="1">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2pPr>
            <a:lvl3pPr lvl="2">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3pPr>
            <a:lvl4pPr lvl="3">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4pPr>
            <a:lvl5pPr lvl="4">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5pPr>
            <a:lvl6pPr lvl="5">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6pPr>
            <a:lvl7pPr lvl="6">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7pPr>
            <a:lvl8pPr lvl="7">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8pPr>
            <a:lvl9pPr lvl="8">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9pPr>
          </a:lstStyle>
          <a:p/>
        </p:txBody>
      </p:sp>
      <p:sp>
        <p:nvSpPr>
          <p:cNvPr id="8" name="Google Shape;8;p1"/>
          <p:cNvSpPr txBox="1"/>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Helvetica Neue Light"/>
              <a:buChar char="●"/>
              <a:defRPr sz="1800">
                <a:solidFill>
                  <a:schemeClr val="dk1"/>
                </a:solidFill>
                <a:latin typeface="Helvetica Neue Light"/>
                <a:ea typeface="Helvetica Neue Light"/>
                <a:cs typeface="Helvetica Neue Light"/>
                <a:sym typeface="Helvetica Neue Light"/>
              </a:defRPr>
            </a:lvl1pPr>
            <a:lvl2pPr marL="914400" lvl="1"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2pPr>
            <a:lvl3pPr marL="1371600" lvl="2"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3pPr>
            <a:lvl4pPr marL="1828800" lvl="3"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4pPr>
            <a:lvl5pPr marL="2286000" lvl="4"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5pPr>
            <a:lvl6pPr marL="2743200" lvl="5"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6pPr>
            <a:lvl7pPr marL="3200400" lvl="6"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7pPr>
            <a:lvl8pPr marL="3657600" lvl="7"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8pPr>
            <a:lvl9pPr marL="4114800" lvl="8"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9pPr>
          </a:lstStyle>
          <a:p/>
        </p:txBody>
      </p:sp>
      <p:pic>
        <p:nvPicPr>
          <p:cNvPr id="9" name="Google Shape;9;p1"/>
          <p:cNvPicPr preferRelativeResize="0"/>
          <p:nvPr/>
        </p:nvPicPr>
        <p:blipFill>
          <a:blip r:embed="rId1">
            <a:alphaModFix/>
          </a:blip>
          <a:stretch>
            <a:fillRect/>
          </a:stretch>
        </p:blipFill>
        <p:spPr>
          <a:xfrm>
            <a:off x="8009701" y="4754657"/>
            <a:ext cx="902524" cy="212397"/>
          </a:xfrm>
          <a:prstGeom prst="rect">
            <a:avLst/>
          </a:prstGeom>
          <a:noFill/>
          <a:ln>
            <a:noFill/>
          </a:ln>
        </p:spPr>
      </p:pic>
      <p:pic>
        <p:nvPicPr>
          <p:cNvPr id="10" name="Google Shape;10;p1"/>
          <p:cNvPicPr preferRelativeResize="0"/>
          <p:nvPr/>
        </p:nvPicPr>
        <p:blipFill rotWithShape="1">
          <a:blip r:embed="rId2">
            <a:alphaModFix/>
          </a:blip>
          <a:srcRect l="0" t="9074" r="0" b="0"/>
          <a:stretch/>
        </p:blipFill>
        <p:spPr>
          <a:xfrm>
            <a:off x="197300" y="4754650"/>
            <a:ext cx="950229" cy="2124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 id="2147483661" r:id="rId16"/>
    <p:sldLayoutId id="2147483662"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hyperlink" Target="http://startuptactics.net"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7"/>
          <p:cNvSpPr txBox="1"/>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TEMPLATE</a:t>
            </a:r>
            <a:endParaRPr/>
          </a:p>
        </p:txBody>
      </p:sp>
      <p:sp>
        <p:nvSpPr>
          <p:cNvPr id="80" name="Google Shape;80;p17"/>
          <p:cNvSpPr txBox="1"/>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 b="1">
                <a:solidFill>
                  <a:schemeClr val="dk1"/>
                </a:solidFill>
                <a:latin typeface="Helvetica Neue"/>
                <a:ea typeface="Helvetica Neue"/>
                <a:cs typeface="Helvetica Neue"/>
                <a:sym typeface="Helvetica Neue"/>
              </a:rPr>
              <a:t>Jede Woche müssen Sie ein PDF-Diaprojekt unter Verwendung der taktischen Vorlage einreichen:</a:t>
            </a:r>
            <a:endParaRPr b="1">
              <a:solidFill>
                <a:schemeClr val="dk1"/>
              </a:solidFill>
              <a:latin typeface="Helvetica Neue"/>
              <a:ea typeface="Helvetica Neue"/>
              <a:cs typeface="Helvetica Neue"/>
              <a:sym typeface="Helvetica Neue"/>
            </a:endParaRPr>
          </a:p>
          <a:p>
            <a:pPr marL="457200" lvl="0" indent="-361950" algn="l" rtl="0">
              <a:spcBef>
                <a:spcPts val="1200"/>
              </a:spcBef>
              <a:spcAft>
                <a:spcPts val="0"/>
              </a:spcAft>
              <a:buClr>
                <a:schemeClr val="dk1"/>
              </a:buClr>
              <a:buSzPts val="2100"/>
              <a:buChar char="-"/>
            </a:pPr>
            <a:r>
              <a:rPr lang="en" sz="2100">
                <a:solidFill>
                  <a:schemeClr val="dk1"/>
                </a:solidFill>
              </a:rPr>
              <a:t>Venture Intro einschließlich eines kurzen Elevator Pitch</a:t>
            </a:r>
            <a:endParaRPr sz="2100">
              <a:solidFill>
                <a:schemeClr val="dk1"/>
              </a:solidFill>
            </a:endParaRPr>
          </a:p>
          <a:p>
            <a:pPr marL="457200" lvl="0" indent="-361950" algn="l" rtl="0">
              <a:spcBef>
                <a:spcPts val="0"/>
              </a:spcBef>
              <a:spcAft>
                <a:spcPts val="0"/>
              </a:spcAft>
              <a:buClr>
                <a:schemeClr val="dk1"/>
              </a:buClr>
              <a:buSzPts val="2100"/>
              <a:buChar char="-"/>
            </a:pPr>
            <a:r>
              <a:rPr lang="en" sz="2100">
                <a:solidFill>
                  <a:schemeClr val="dk1"/>
                </a:solidFill>
              </a:rPr>
              <a:t>Folie zum taktischen Spielbuch, das die Taktik der Woche abdeckt</a:t>
            </a:r>
            <a:endParaRPr sz="2100">
              <a:solidFill>
                <a:schemeClr val="dk1"/>
              </a:solidFill>
            </a:endParaRPr>
          </a:p>
          <a:p>
            <a:pPr marL="457200" lvl="0" indent="-361950" algn="l" rtl="0">
              <a:spcBef>
                <a:spcPts val="0"/>
              </a:spcBef>
              <a:spcAft>
                <a:spcPts val="0"/>
              </a:spcAft>
              <a:buClr>
                <a:schemeClr val="dk1"/>
              </a:buClr>
              <a:buSzPts val="2100"/>
              <a:buChar char="-"/>
            </a:pPr>
            <a:r>
              <a:rPr lang="en" sz="2100">
                <a:solidFill>
                  <a:schemeClr val="dk1"/>
                </a:solidFill>
              </a:rPr>
              <a:t>Folien, die Ihre Experimente mit der Taktik der Woche demonstrieren</a:t>
            </a:r>
            <a:endParaRPr sz="2100">
              <a:solidFill>
                <a:schemeClr val="dk1"/>
              </a:solidFill>
            </a:endParaRPr>
          </a:p>
          <a:p>
            <a:pPr marL="457200" lvl="0" indent="-361950" algn="l" rtl="0">
              <a:spcBef>
                <a:spcPts val="0"/>
              </a:spcBef>
              <a:spcAft>
                <a:spcPts val="0"/>
              </a:spcAft>
              <a:buClr>
                <a:schemeClr val="dk1"/>
              </a:buClr>
              <a:buSzPts val="2100"/>
              <a:buChar char="-"/>
            </a:pPr>
            <a:r>
              <a:rPr lang="en" sz="2100">
                <a:solidFill>
                  <a:schemeClr val="dk1"/>
                </a:solidFill>
              </a:rPr>
              <a:t>Venture-Updates, die andere Entwicklungen in Ihrem Unternehmen abdecken, die mit der Taktik der Woche in Verbindung stehen können oder auch nicht</a:t>
            </a:r>
            <a:endParaRPr sz="2100">
              <a:solidFill>
                <a:schemeClr val="dk1"/>
              </a:solidFill>
            </a:endParaRPr>
          </a:p>
          <a:p>
            <a:pPr marL="0" lvl="0" indent="0" algn="l" rtl="0">
              <a:spcBef>
                <a:spcPts val="1200"/>
              </a:spcBef>
              <a:spcAft>
                <a:spcPts val="1200"/>
              </a:spcAft>
              <a:buNone/>
            </a:pPr>
            <a:r>
              <a:rPr lang="en" sz="1600" i="1">
                <a:solidFill>
                  <a:schemeClr val="dk1"/>
                </a:solidFill>
              </a:rPr>
              <a:t>Beispiele: Sechs Folien mit Screenshots, die eine von Ihnen eingerichtete Werbekampagne, das Bildmaterial, die Rohdaten, eine von Ihnen vorgenommene Überarbeitung der Kampagne und die Endergebnisse zeigen - jeweils mit einer schriftlichen Beschreibung dessen, was wir uns ansehen.</a:t>
            </a:r>
            <a:endParaRPr sz="1600" i="1">
              <a:solidFill>
                <a:schemeClr val="dk1"/>
              </a:solidFill>
            </a:endParaRPr>
          </a:p>
        </p:txBody>
      </p:sp>
      <p:sp>
        <p:nvSpPr>
          <p:cNvPr id="81" name="Google Shape;81;p17"/>
          <p:cNvSpPr txBox="1"/>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a:t>
            </a:fld>
            <a:endParaRPr/>
          </a:p>
        </p:txBody>
      </p:sp>
      <p:pic>
        <p:nvPicPr>
          <p:cNvPr id="82" name="Google Shape;82;p17"/>
          <p:cNvPicPr preferRelativeResize="0"/>
          <p:nvPr/>
        </p:nvPicPr>
        <p:blipFill>
          <a:blip r:embed="rId3">
            <a:alphaModFix/>
          </a:blip>
          <a:stretch>
            <a:fillRect/>
          </a:stretch>
        </p:blipFill>
        <p:spPr>
          <a:xfrm>
            <a:off x="6340500" y="534575"/>
            <a:ext cx="2370908" cy="393600"/>
          </a:xfrm>
          <a:prstGeom prst="rect">
            <a:avLst/>
          </a:prstGeom>
          <a:noFill/>
          <a:ln>
            <a:noFill/>
          </a:ln>
        </p:spPr>
      </p:pic>
      <p:sp>
        <p:nvSpPr>
          <p:cNvPr id="83" name="Google Shape;83;p17"/>
          <p:cNvSpPr txBox="1"/>
          <p:nvPr/>
        </p:nvSpPr>
        <p:spPr>
          <a:xfrm>
            <a:off x="1440770" y="4663225"/>
            <a:ext cx="6146400" cy="393600"/>
          </a:xfrm>
          <a:prstGeom prst="rect">
            <a:avLst/>
          </a:prstGeom>
          <a:noFill/>
          <a:ln>
            <a:noFill/>
          </a:ln>
        </p:spPr>
        <p:txBody>
          <a:bodyPr spcFirstLastPara="1" wrap="square" lIns="91425" tIns="91425" rIns="91425" bIns="91425" anchor="ctr" anchorCtr="0">
            <a:normAutofit/>
          </a:bodyPr>
          <a:lstStyle/>
          <a:p>
            <a:pPr marL="0" lvl="0" indent="0" algn="l" rtl="0">
              <a:spcBef>
                <a:spcPts val="0"/>
              </a:spcBef>
              <a:spcAft>
                <a:spcPts val="0"/>
              </a:spcAft>
              <a:buNone/>
            </a:pPr>
            <a:r>
              <a:rPr lang="en" sz="1000">
                <a:solidFill>
                  <a:srgbClr val="E10100"/>
                </a:solidFill>
                <a:latin typeface="Helvetica Neue"/>
                <a:ea typeface="Helvetica Neue"/>
                <a:cs typeface="Helvetica Neue"/>
                <a:sym typeface="Helvetica Neue"/>
              </a:rPr>
              <a:t>Laden Sie alle Startup Tactics-Arbeitshefte und ergänzende Materialien unter </a:t>
            </a:r>
            <a:r>
              <a:rPr lang="en" sz="1000" b="1" u="sng">
                <a:solidFill>
                  <a:srgbClr val="E10100"/>
                </a:solidFill>
                <a:latin typeface="Helvetica Neue"/>
                <a:ea typeface="Helvetica Neue"/>
                <a:cs typeface="Helvetica Neue"/>
                <a:sym typeface="Helvetica Neue"/>
                <a:hlinkClick r:id="rId4">
                  <a:extLst>
                    <a:ext uri="{A12FA001-AC4F-418D-AE19-62706E023703}">
                      <ahyp:hlinkClr val="tx"/>
                    </a:ext>
                  </a:extLst>
                </a:hlinkClick>
              </a:rPr>
              <a:t>StartupTactics.net </a:t>
            </a:r>
            <a:r>
              <a:rPr lang="en" sz="1000">
                <a:solidFill>
                  <a:srgbClr val="E10100"/>
                </a:solidFill>
                <a:latin typeface="Helvetica Neue"/>
                <a:ea typeface="Helvetica Neue"/>
                <a:cs typeface="Helvetica Neue"/>
                <a:sym typeface="Helvetica Neue"/>
              </a:rPr>
              <a:t>herunter</a:t>
            </a:r>
            <a:endParaRPr sz="1000">
              <a:solidFill>
                <a:srgbClr val="E10100"/>
              </a:solidFill>
              <a:latin typeface="Helvetica Neue"/>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6"/>
          <p:cNvSpPr txBox="1"/>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Engineering - Übergang vom Produktdesign zur Entwicklung</a:t>
            </a:r>
            <a:br>
              <a:rPr lang="en" sz="1300"/>
            </a:br>
            <a:r>
              <a:rPr lang="en" sz="1300" b="0">
                <a:highlight>
                  <a:srgbClr val="FFFF00"/>
                </a:highlight>
              </a:rPr>
              <a:t>[Teamname hier eingeben]</a:t>
            </a:r>
            <a:endParaRPr sz="1300"/>
          </a:p>
          <a:p>
            <a:pPr marL="0" lvl="0" indent="0" algn="l" rtl="0">
              <a:spcBef>
                <a:spcPts val="0"/>
              </a:spcBef>
              <a:spcAft>
                <a:spcPts val="0"/>
              </a:spcAft>
              <a:buSzPct val="44594"/>
              <a:buNone/>
            </a:pPr>
            <a:r>
              <a:rPr lang="en" sz="2466"/>
              <a:t>Taktisches Playbook</a:t>
            </a:r>
            <a:endParaRPr sz="1920"/>
          </a:p>
        </p:txBody>
      </p:sp>
      <p:sp>
        <p:nvSpPr>
          <p:cNvPr id="154" name="Google Shape;154;p26"/>
          <p:cNvSpPr txBox="1"/>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a:t>
            </a:fld>
            <a:endParaRPr/>
          </a:p>
        </p:txBody>
      </p:sp>
      <p:sp>
        <p:nvSpPr>
          <p:cNvPr id="155" name="Google Shape;155;p26"/>
          <p:cNvSpPr txBox="1"/>
          <p:nvPr/>
        </p:nvSpPr>
        <p:spPr>
          <a:xfrm>
            <a:off x="3198825" y="1152475"/>
            <a:ext cx="5630400" cy="2361600"/>
          </a:xfrm>
          <a:prstGeom prst="rect">
            <a:avLst/>
          </a:prstGeom>
          <a:solidFill>
            <a:srgbClr val="CCCCCC">
              <a:alpha val="18540"/>
            </a:srgbClr>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Clr>
                <a:schemeClr val="dk1"/>
              </a:buClr>
              <a:buSzPts val="1100"/>
              <a:buFont typeface="Arial"/>
              <a:buNone/>
            </a:pPr>
            <a:r>
              <a:rPr lang="en" sz="800" b="1">
                <a:solidFill>
                  <a:schemeClr val="dk1"/>
                </a:solidFill>
                <a:latin typeface="Helvetica Neue"/>
                <a:ea typeface="Helvetica Neue"/>
                <a:cs typeface="Helvetica Neue"/>
                <a:sym typeface="Helvetica Neue"/>
              </a:rPr>
              <a:t>Welche Schritte haben Sie zur Umsetzung dieser Taktik unternommen?</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120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[Schritt 1]</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[Schritt 2]</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[Schritt 3]</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 </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 </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 </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 </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 </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 </a:t>
            </a:r>
            <a:endParaRPr sz="800">
              <a:solidFill>
                <a:schemeClr val="dk1"/>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1200"/>
              </a:spcAft>
              <a:buNone/>
            </a:pPr>
            <a:r>
              <a:t/>
            </a:r>
            <a:endParaRPr sz="800" b="1">
              <a:solidFill>
                <a:schemeClr val="dk1"/>
              </a:solidFill>
              <a:latin typeface="Helvetica Neue"/>
              <a:ea typeface="Helvetica Neue"/>
              <a:cs typeface="Helvetica Neue"/>
              <a:sym typeface="Helvetica Neue"/>
            </a:endParaRPr>
          </a:p>
        </p:txBody>
      </p:sp>
      <p:sp>
        <p:nvSpPr>
          <p:cNvPr id="156" name="Google Shape;156;p26"/>
          <p:cNvSpPr txBox="1"/>
          <p:nvPr/>
        </p:nvSpPr>
        <p:spPr>
          <a:xfrm>
            <a:off x="311700" y="2740075"/>
            <a:ext cx="2743200" cy="1811700"/>
          </a:xfrm>
          <a:prstGeom prst="rect">
            <a:avLst/>
          </a:prstGeom>
          <a:solidFill>
            <a:srgbClr val="CCCCCC">
              <a:alpha val="18540"/>
            </a:srgbClr>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None/>
            </a:pPr>
            <a:r>
              <a:rPr lang="en" sz="800" b="1">
                <a:solidFill>
                  <a:schemeClr val="dk1"/>
                </a:solidFill>
                <a:latin typeface="Helvetica Neue"/>
                <a:ea typeface="Helvetica Neue"/>
                <a:cs typeface="Helvetica Neue"/>
                <a:sym typeface="Helvetica Neue"/>
              </a:rPr>
              <a:t>Wie hängt diese Taktik mit früheren Taktiken zusammen?</a:t>
            </a:r>
            <a:br>
              <a:rPr lang="en" sz="800">
                <a:solidFill>
                  <a:schemeClr val="dk1"/>
                </a:solidFill>
                <a:latin typeface="Helvetica Neue Light"/>
                <a:ea typeface="Helvetica Neue Light"/>
                <a:cs typeface="Helvetica Neue Light"/>
                <a:sym typeface="Helvetica Neue Light"/>
              </a:rPr>
            </a:br>
            <a:r>
              <a:rPr lang="en" sz="800">
                <a:solidFill>
                  <a:schemeClr val="dk1"/>
                </a:solidFill>
                <a:latin typeface="Helvetica Neue Light"/>
                <a:ea typeface="Helvetica Neue Light"/>
                <a:cs typeface="Helvetica Neue Light"/>
                <a:sym typeface="Helvetica Neue Light"/>
              </a:rPr>
              <a:t>[Ihre Antwort hier]</a:t>
            </a:r>
            <a:endParaRPr sz="800">
              <a:solidFill>
                <a:schemeClr val="dk1"/>
              </a:solidFill>
              <a:latin typeface="Helvetica Neue Light"/>
              <a:ea typeface="Helvetica Neue Light"/>
              <a:cs typeface="Helvetica Neue Light"/>
              <a:sym typeface="Helvetica Neue Light"/>
            </a:endParaRPr>
          </a:p>
        </p:txBody>
      </p:sp>
      <p:sp>
        <p:nvSpPr>
          <p:cNvPr id="157" name="Google Shape;157;p26"/>
          <p:cNvSpPr txBox="1"/>
          <p:nvPr/>
        </p:nvSpPr>
        <p:spPr>
          <a:xfrm>
            <a:off x="6085950" y="3648725"/>
            <a:ext cx="2743200" cy="903000"/>
          </a:xfrm>
          <a:prstGeom prst="rect">
            <a:avLst/>
          </a:prstGeom>
          <a:solidFill>
            <a:srgbClr val="CCCCCC">
              <a:alpha val="18540"/>
            </a:srgbClr>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None/>
            </a:pPr>
            <a:r>
              <a:rPr lang="en" sz="800" b="1">
                <a:solidFill>
                  <a:schemeClr val="dk1"/>
                </a:solidFill>
                <a:latin typeface="Helvetica Neue"/>
                <a:ea typeface="Helvetica Neue"/>
                <a:cs typeface="Helvetica Neue"/>
                <a:sym typeface="Helvetica Neue"/>
              </a:rPr>
              <a:t>Wie können Sie diese Taktik in Zukunft nutzen?</a:t>
            </a:r>
            <a:br>
              <a:rPr lang="en" sz="800">
                <a:solidFill>
                  <a:schemeClr val="dk1"/>
                </a:solidFill>
                <a:latin typeface="Helvetica Neue Light"/>
                <a:ea typeface="Helvetica Neue Light"/>
                <a:cs typeface="Helvetica Neue Light"/>
                <a:sym typeface="Helvetica Neue Light"/>
              </a:rPr>
            </a:br>
            <a:r>
              <a:rPr lang="en" sz="800">
                <a:solidFill>
                  <a:schemeClr val="dk1"/>
                </a:solidFill>
                <a:latin typeface="Helvetica Neue Light"/>
                <a:ea typeface="Helvetica Neue Light"/>
                <a:cs typeface="Helvetica Neue Light"/>
                <a:sym typeface="Helvetica Neue Light"/>
              </a:rPr>
              <a:t>[Ihre Antwort hier]</a:t>
            </a:r>
            <a:endParaRPr sz="800">
              <a:solidFill>
                <a:schemeClr val="dk1"/>
              </a:solidFill>
              <a:latin typeface="Helvetica Neue Light"/>
              <a:ea typeface="Helvetica Neue Light"/>
              <a:cs typeface="Helvetica Neue Light"/>
              <a:sym typeface="Helvetica Neue Light"/>
            </a:endParaRPr>
          </a:p>
        </p:txBody>
      </p:sp>
      <p:sp>
        <p:nvSpPr>
          <p:cNvPr id="158" name="Google Shape;158;p26"/>
          <p:cNvSpPr txBox="1"/>
          <p:nvPr/>
        </p:nvSpPr>
        <p:spPr>
          <a:xfrm>
            <a:off x="311700" y="1152475"/>
            <a:ext cx="2743200" cy="1453800"/>
          </a:xfrm>
          <a:prstGeom prst="rect">
            <a:avLst/>
          </a:prstGeom>
          <a:solidFill>
            <a:srgbClr val="CCCCCC">
              <a:alpha val="18540"/>
            </a:srgbClr>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None/>
            </a:pPr>
            <a:r>
              <a:rPr lang="en" sz="800" b="1">
                <a:solidFill>
                  <a:schemeClr val="dk1"/>
                </a:solidFill>
                <a:latin typeface="Helvetica Neue"/>
                <a:ea typeface="Helvetica Neue"/>
                <a:cs typeface="Helvetica Neue"/>
                <a:sym typeface="Helvetica Neue"/>
              </a:rPr>
              <a:t>Welchen Bezug hat diese Taktik zu Ihrem Unternehmen?</a:t>
            </a:r>
            <a:br>
              <a:rPr lang="en" sz="800">
                <a:solidFill>
                  <a:schemeClr val="dk1"/>
                </a:solidFill>
                <a:latin typeface="Helvetica Neue Light"/>
                <a:ea typeface="Helvetica Neue Light"/>
                <a:cs typeface="Helvetica Neue Light"/>
                <a:sym typeface="Helvetica Neue Light"/>
              </a:rPr>
            </a:br>
            <a:r>
              <a:rPr lang="en" sz="800">
                <a:solidFill>
                  <a:schemeClr val="dk1"/>
                </a:solidFill>
                <a:latin typeface="Helvetica Neue Light"/>
                <a:ea typeface="Helvetica Neue Light"/>
                <a:cs typeface="Helvetica Neue Light"/>
                <a:sym typeface="Helvetica Neue Light"/>
              </a:rPr>
              <a:t>[Ihre Antwort hier]</a:t>
            </a:r>
            <a:endParaRPr sz="800">
              <a:solidFill>
                <a:schemeClr val="dk1"/>
              </a:solidFill>
              <a:latin typeface="Helvetica Neue Light"/>
              <a:ea typeface="Helvetica Neue Light"/>
              <a:cs typeface="Helvetica Neue Light"/>
              <a:sym typeface="Helvetica Neue Light"/>
            </a:endParaRPr>
          </a:p>
        </p:txBody>
      </p:sp>
      <p:sp>
        <p:nvSpPr>
          <p:cNvPr id="159" name="Google Shape;159;p26"/>
          <p:cNvSpPr txBox="1"/>
          <p:nvPr/>
        </p:nvSpPr>
        <p:spPr>
          <a:xfrm>
            <a:off x="3198825" y="3648825"/>
            <a:ext cx="2743200" cy="903000"/>
          </a:xfrm>
          <a:prstGeom prst="rect">
            <a:avLst/>
          </a:prstGeom>
          <a:solidFill>
            <a:srgbClr val="CCCCCC">
              <a:alpha val="18540"/>
            </a:srgbClr>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Clr>
                <a:schemeClr val="dk1"/>
              </a:buClr>
              <a:buSzPts val="1100"/>
              <a:buFont typeface="Arial"/>
              <a:buNone/>
            </a:pPr>
            <a:r>
              <a:rPr lang="en" sz="800" b="1">
                <a:solidFill>
                  <a:schemeClr val="dk1"/>
                </a:solidFill>
                <a:latin typeface="Helvetica Neue"/>
                <a:ea typeface="Helvetica Neue"/>
                <a:cs typeface="Helvetica Neue"/>
                <a:sym typeface="Helvetica Neue"/>
              </a:rPr>
              <a:t>Wie kann diese Taktik Ihr Unternehmen voranbringen?</a:t>
            </a:r>
            <a:br>
              <a:rPr lang="en" sz="800">
                <a:solidFill>
                  <a:schemeClr val="dk1"/>
                </a:solidFill>
                <a:latin typeface="Helvetica Neue Light"/>
                <a:ea typeface="Helvetica Neue Light"/>
                <a:cs typeface="Helvetica Neue Light"/>
                <a:sym typeface="Helvetica Neue Light"/>
              </a:rPr>
            </a:br>
            <a:r>
              <a:rPr lang="en" sz="800">
                <a:solidFill>
                  <a:schemeClr val="dk1"/>
                </a:solidFill>
                <a:latin typeface="Helvetica Neue Light"/>
                <a:ea typeface="Helvetica Neue Light"/>
                <a:cs typeface="Helvetica Neue Light"/>
                <a:sym typeface="Helvetica Neue Light"/>
              </a:rPr>
              <a:t>[Ihre Antwort hier]</a:t>
            </a:r>
            <a:endParaRPr sz="800">
              <a:solidFill>
                <a:schemeClr val="dk1"/>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1200"/>
              </a:spcAft>
              <a:buNone/>
            </a:pPr>
            <a:r>
              <a:t/>
            </a:r>
            <a:endParaRPr sz="800" b="1">
              <a:solidFill>
                <a:schemeClr val="dk1"/>
              </a:solidFill>
              <a:latin typeface="Helvetica Neue"/>
              <a:ea typeface="Helvetica Neue"/>
              <a:cs typeface="Helvetica Neue"/>
              <a:sym typeface="Helvetica Neue"/>
            </a:endParaRPr>
          </a:p>
        </p:txBody>
      </p:sp>
      <p:pic>
        <p:nvPicPr>
          <p:cNvPr id="160" name="Google Shape;160;p26"/>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7"/>
          <p:cNvSpPr txBox="1"/>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Engineering - Übergang vom Produktdesign zur Entwicklung</a:t>
            </a:r>
            <a:br>
              <a:rPr lang="en" sz="1300"/>
            </a:br>
            <a:r>
              <a:rPr lang="en" sz="1300" b="0">
                <a:highlight>
                  <a:srgbClr val="FFFF00"/>
                </a:highlight>
              </a:rPr>
              <a:t>[Teamname hier eingeben]</a:t>
            </a:r>
            <a:endParaRPr sz="1300"/>
          </a:p>
          <a:p>
            <a:pPr marL="0" lvl="0" indent="0" algn="l" rtl="0">
              <a:spcBef>
                <a:spcPts val="0"/>
              </a:spcBef>
              <a:spcAft>
                <a:spcPts val="0"/>
              </a:spcAft>
              <a:buSzPct val="44594"/>
              <a:buNone/>
            </a:pPr>
            <a:r>
              <a:rPr lang="en" sz="2466"/>
              <a:t>Venture Updates</a:t>
            </a:r>
            <a:endParaRPr sz="1920"/>
          </a:p>
        </p:txBody>
      </p:sp>
      <p:sp>
        <p:nvSpPr>
          <p:cNvPr id="166" name="Google Shape;166;p27"/>
          <p:cNvSpPr txBox="1"/>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a:t>
            </a:fld>
            <a:endParaRPr/>
          </a:p>
        </p:txBody>
      </p:sp>
      <p:sp>
        <p:nvSpPr>
          <p:cNvPr id="167" name="Google Shape;167;p27"/>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Fügen Sie einige Folien ein, die über den aktuellen Stand der Entwicklung Ihres Projekts informieren.</a:t>
            </a:r>
            <a:endParaRPr b="1">
              <a:solidFill>
                <a:schemeClr val="dk2"/>
              </a:solidFill>
              <a:latin typeface="Helvetica Neue"/>
              <a:ea typeface="Helvetica Neue"/>
              <a:cs typeface="Helvetica Neue"/>
              <a:sym typeface="Helvetica Neue"/>
            </a:endParaRPr>
          </a:p>
          <a:p>
            <a:pPr marL="0" lvl="0" indent="0" algn="ctr" rtl="0">
              <a:lnSpc>
                <a:spcPct val="115000"/>
              </a:lnSpc>
              <a:spcBef>
                <a:spcPts val="1200"/>
              </a:spcBef>
              <a:spcAft>
                <a:spcPts val="0"/>
              </a:spcAft>
              <a:buNone/>
            </a:pPr>
            <a:r>
              <a:rPr lang="en">
                <a:solidFill>
                  <a:schemeClr val="dk2"/>
                </a:solidFill>
                <a:latin typeface="Helvetica Neue Light"/>
                <a:ea typeface="Helvetica Neue Light"/>
                <a:cs typeface="Helvetica Neue Light"/>
                <a:sym typeface="Helvetica Neue Light"/>
              </a:rPr>
              <a:t>Diese Aktualisierungen können sich auf jeden Aspekt der Entwicklung Ihres Vorhabens beziehen</a:t>
            </a:r>
            <a:br>
              <a:rPr lang="en">
                <a:solidFill>
                  <a:schemeClr val="dk2"/>
                </a:solidFill>
                <a:latin typeface="Helvetica Neue Light"/>
                <a:ea typeface="Helvetica Neue Light"/>
                <a:cs typeface="Helvetica Neue Light"/>
                <a:sym typeface="Helvetica Neue Light"/>
              </a:rPr>
            </a:br>
            <a:r>
              <a:rPr lang="en">
                <a:solidFill>
                  <a:schemeClr val="dk2"/>
                </a:solidFill>
                <a:latin typeface="Helvetica Neue Light"/>
                <a:ea typeface="Helvetica Neue Light"/>
                <a:cs typeface="Helvetica Neue Light"/>
                <a:sym typeface="Helvetica Neue Light"/>
              </a:rPr>
              <a:t>und müssen nicht unbedingt mit der Taktik der Woche zu tun haben.</a:t>
            </a:r>
            <a:endParaRPr>
              <a:solidFill>
                <a:schemeClr val="dk2"/>
              </a:solidFill>
              <a:latin typeface="Helvetica Neue Light"/>
              <a:ea typeface="Helvetica Neue Light"/>
              <a:cs typeface="Helvetica Neue Light"/>
              <a:sym typeface="Helvetica Neue Light"/>
            </a:endParaRPr>
          </a:p>
          <a:p>
            <a:pPr marL="0" lvl="0" indent="0" algn="ctr" rtl="0">
              <a:lnSpc>
                <a:spcPct val="115000"/>
              </a:lnSpc>
              <a:spcBef>
                <a:spcPts val="1200"/>
              </a:spcBef>
              <a:spcAft>
                <a:spcPts val="1200"/>
              </a:spcAft>
              <a:buNone/>
            </a:pPr>
            <a:r>
              <a:rPr lang="en" i="1">
                <a:solidFill>
                  <a:schemeClr val="dk2"/>
                </a:solidFill>
                <a:latin typeface="Helvetica Neue Light"/>
                <a:ea typeface="Helvetica Neue Light"/>
                <a:cs typeface="Helvetica Neue Light"/>
                <a:sym typeface="Helvetica Neue Light"/>
              </a:rPr>
              <a:t>Bitte duplizieren Sie diese Folie für jedes Ihrer Projekt-Updates.</a:t>
            </a:r>
            <a:endParaRPr i="1">
              <a:solidFill>
                <a:schemeClr val="dk2"/>
              </a:solidFill>
              <a:latin typeface="Helvetica Neue Light"/>
              <a:ea typeface="Helvetica Neue Light"/>
              <a:cs typeface="Helvetica Neue Light"/>
              <a:sym typeface="Helvetica Neue Light"/>
            </a:endParaRPr>
          </a:p>
        </p:txBody>
      </p:sp>
      <p:pic>
        <p:nvPicPr>
          <p:cNvPr id="168" name="Google Shape;168;p27"/>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8"/>
          <p:cNvSpPr txBox="1"/>
          <p:nvPr>
            <p:ph type="ctrTitle"/>
          </p:nvPr>
        </p:nvSpPr>
        <p:spPr>
          <a:xfrm>
            <a:off x="311700" y="818725"/>
            <a:ext cx="8520600" cy="20154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Taktisches Spielbuch</a:t>
            </a:r>
            <a:endParaRPr/>
          </a:p>
        </p:txBody>
      </p:sp>
      <p:sp>
        <p:nvSpPr>
          <p:cNvPr id="89" name="Google Shape;89;p18"/>
          <p:cNvSpPr txBox="1"/>
          <p:nvPr>
            <p:ph type="subTitle" idx="1"/>
          </p:nvPr>
        </p:nvSpPr>
        <p:spPr>
          <a:xfrm>
            <a:off x="311700" y="2834125"/>
            <a:ext cx="8520600" cy="625500"/>
          </a:xfrm>
          <a:prstGeom prst="rect">
            <a:avLst/>
          </a:prstGeom>
        </p:spPr>
        <p:txBody>
          <a:bodyPr spcFirstLastPara="1" wrap="square" lIns="91425" tIns="91425" rIns="91425" bIns="91425" anchor="t" anchorCtr="0">
            <a:normAutofit fontScale="77500"/>
          </a:bodyPr>
          <a:lstStyle/>
          <a:p>
            <a:pPr marL="0" lvl="0" indent="0" algn="ctr" rtl="0">
              <a:spcBef>
                <a:spcPts val="0"/>
              </a:spcBef>
              <a:spcAft>
                <a:spcPts val="0"/>
              </a:spcAft>
              <a:buNone/>
            </a:pPr>
            <a:r>
              <a:rPr lang="en"/>
              <a:t>Engineering - Übergang vom Produktdesign zur Entwicklung</a:t>
            </a:r>
            <a:endParaRPr/>
          </a:p>
        </p:txBody>
      </p:sp>
      <p:sp>
        <p:nvSpPr>
          <p:cNvPr id="90" name="Google Shape;90;p18"/>
          <p:cNvSpPr txBox="1"/>
          <p:nvPr/>
        </p:nvSpPr>
        <p:spPr>
          <a:xfrm>
            <a:off x="3158550" y="3459525"/>
            <a:ext cx="28269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t/>
            </a:r>
            <a:endParaRPr>
              <a:solidFill>
                <a:schemeClr val="accent1"/>
              </a:solidFill>
              <a:latin typeface="Helvetica Neue Light"/>
              <a:ea typeface="Helvetica Neue Light"/>
              <a:cs typeface="Helvetica Neue Light"/>
              <a:sym typeface="Helvetica Neue Light"/>
            </a:endParaRPr>
          </a:p>
        </p:txBody>
      </p:sp>
      <p:sp>
        <p:nvSpPr>
          <p:cNvPr id="91" name="Google Shape;91;p18"/>
          <p:cNvSpPr txBox="1"/>
          <p:nvPr/>
        </p:nvSpPr>
        <p:spPr>
          <a:xfrm>
            <a:off x="1475250" y="3631125"/>
            <a:ext cx="6193500" cy="792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accent1"/>
                </a:solidFill>
                <a:highlight>
                  <a:srgbClr val="FFFF00"/>
                </a:highlight>
                <a:latin typeface="Helvetica Neue"/>
                <a:ea typeface="Helvetica Neue"/>
                <a:cs typeface="Helvetica Neue"/>
                <a:sym typeface="Helvetica Neue"/>
              </a:rPr>
              <a:t>[Name Ihres Teams hier]</a:t>
            </a:r>
            <a:endParaRPr b="1">
              <a:solidFill>
                <a:schemeClr val="accent1"/>
              </a:solidFill>
              <a:highlight>
                <a:srgbClr val="FFFF00"/>
              </a:highlight>
              <a:latin typeface="Helvetica Neue"/>
              <a:ea typeface="Helvetica Neue"/>
              <a:cs typeface="Helvetica Neue"/>
              <a:sym typeface="Helvetica Neue"/>
            </a:endParaRPr>
          </a:p>
          <a:p>
            <a:pPr marL="0" lvl="0" indent="0" algn="ctr" rtl="0">
              <a:spcBef>
                <a:spcPts val="0"/>
              </a:spcBef>
              <a:spcAft>
                <a:spcPts val="0"/>
              </a:spcAft>
              <a:buNone/>
            </a:pPr>
            <a:r>
              <a:rPr lang="en">
                <a:solidFill>
                  <a:schemeClr val="accent1"/>
                </a:solidFill>
                <a:highlight>
                  <a:srgbClr val="FFFF00"/>
                </a:highlight>
                <a:latin typeface="Helvetica Neue Light"/>
                <a:ea typeface="Helvetica Neue Light"/>
                <a:cs typeface="Helvetica Neue Light"/>
                <a:sym typeface="Helvetica Neue Light"/>
              </a:rPr>
              <a:t>[Ihr(e) Name(n) hier]</a:t>
            </a:r>
            <a:endParaRPr>
              <a:solidFill>
                <a:schemeClr val="accent1"/>
              </a:solidFill>
              <a:highlight>
                <a:srgbClr val="FFFF00"/>
              </a:highlight>
              <a:latin typeface="Helvetica Neue Light"/>
              <a:ea typeface="Helvetica Neue Light"/>
              <a:cs typeface="Helvetica Neue Light"/>
              <a:sym typeface="Helvetica Neue Light"/>
            </a:endParaRPr>
          </a:p>
          <a:p>
            <a:pPr marL="0" lvl="0" indent="0" algn="ctr" rtl="0">
              <a:spcBef>
                <a:spcPts val="0"/>
              </a:spcBef>
              <a:spcAft>
                <a:spcPts val="0"/>
              </a:spcAft>
              <a:buNone/>
            </a:pPr>
            <a:r>
              <a:rPr lang="en">
                <a:highlight>
                  <a:srgbClr val="FFFF00"/>
                </a:highlight>
                <a:latin typeface="Helvetica Neue Light"/>
                <a:ea typeface="Helvetica Neue Light"/>
                <a:cs typeface="Helvetica Neue Light"/>
                <a:sym typeface="Helvetica Neue Light"/>
              </a:rPr>
              <a:t>[Datum/Semester hier]</a:t>
            </a:r>
            <a:endParaRPr>
              <a:highlight>
                <a:srgbClr val="FFFF00"/>
              </a:highlight>
              <a:latin typeface="Helvetica Neue Light"/>
              <a:ea typeface="Helvetica Neue Light"/>
              <a:cs typeface="Helvetica Neue Light"/>
              <a:sym typeface="Helvetica Neue Light"/>
            </a:endParaRPr>
          </a:p>
        </p:txBody>
      </p:sp>
      <p:pic>
        <p:nvPicPr>
          <p:cNvPr id="92" name="Google Shape;92;p18"/>
          <p:cNvPicPr preferRelativeResize="0"/>
          <p:nvPr/>
        </p:nvPicPr>
        <p:blipFill>
          <a:blip r:embed="rId3">
            <a:alphaModFix/>
          </a:blip>
          <a:stretch>
            <a:fillRect/>
          </a:stretch>
        </p:blipFill>
        <p:spPr>
          <a:xfrm>
            <a:off x="3678386" y="319950"/>
            <a:ext cx="1787224" cy="15697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9"/>
          <p:cNvSpPr txBox="1"/>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Engineering - Übergang vom Produktdesign zur Entwicklung</a:t>
            </a:r>
            <a:br>
              <a:rPr lang="en" sz="1300"/>
            </a:br>
            <a:r>
              <a:rPr lang="en" sz="1300" b="0">
                <a:highlight>
                  <a:srgbClr val="FFFF00"/>
                </a:highlight>
              </a:rPr>
              <a:t>[Teamname hier eingeben]</a:t>
            </a:r>
            <a:endParaRPr sz="1300"/>
          </a:p>
          <a:p>
            <a:pPr marL="0" lvl="0" indent="0" algn="l" rtl="0">
              <a:spcBef>
                <a:spcPts val="0"/>
              </a:spcBef>
              <a:spcAft>
                <a:spcPts val="0"/>
              </a:spcAft>
              <a:buSzPct val="44594"/>
              <a:buNone/>
            </a:pPr>
            <a:r>
              <a:rPr lang="en" sz="2466"/>
              <a:t>Venture Intro</a:t>
            </a:r>
            <a:endParaRPr sz="1920"/>
          </a:p>
        </p:txBody>
      </p:sp>
      <p:sp>
        <p:nvSpPr>
          <p:cNvPr id="98" name="Google Shape;98;p19"/>
          <p:cNvSpPr txBox="1"/>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a:t>
            </a:fld>
            <a:endParaRPr/>
          </a:p>
        </p:txBody>
      </p:sp>
      <p:sp>
        <p:nvSpPr>
          <p:cNvPr id="99" name="Google Shape;99;p19"/>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1200"/>
              </a:spcAft>
              <a:buNone/>
            </a:pPr>
            <a:r>
              <a:rPr lang="en" b="1">
                <a:solidFill>
                  <a:srgbClr val="8A8B8C"/>
                </a:solidFill>
                <a:latin typeface="Helvetica Neue"/>
                <a:ea typeface="Helvetica Neue"/>
                <a:cs typeface="Helvetica Neue"/>
                <a:sym typeface="Helvetica Neue"/>
              </a:rPr>
              <a:t>Fügen Sie hier Ihre Unternehmensvorstellung oder Ihr Elevator Pitch ein!</a:t>
            </a:r>
            <a:endParaRPr i="1">
              <a:solidFill>
                <a:srgbClr val="8A8B8C"/>
              </a:solidFill>
              <a:latin typeface="Helvetica Neue Light"/>
              <a:ea typeface="Helvetica Neue Light"/>
              <a:cs typeface="Helvetica Neue Light"/>
              <a:sym typeface="Helvetica Neue Light"/>
            </a:endParaRPr>
          </a:p>
        </p:txBody>
      </p:sp>
      <p:pic>
        <p:nvPicPr>
          <p:cNvPr id="100" name="Google Shape;100;p19"/>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0"/>
          <p:cNvSpPr txBox="1"/>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Engineering - Übergang vom Produktdesign zur Entwicklung</a:t>
            </a:r>
            <a:br>
              <a:rPr lang="en" sz="1300"/>
            </a:br>
            <a:r>
              <a:rPr lang="en" sz="1300" b="0">
                <a:highlight>
                  <a:srgbClr val="FFFF00"/>
                </a:highlight>
              </a:rPr>
              <a:t>[Name des Teams hier eingeben]</a:t>
            </a:r>
            <a:endParaRPr sz="1300"/>
          </a:p>
          <a:p>
            <a:pPr marL="0" lvl="0" indent="0" algn="l" rtl="0">
              <a:spcBef>
                <a:spcPts val="0"/>
              </a:spcBef>
              <a:spcAft>
                <a:spcPts val="0"/>
              </a:spcAft>
              <a:buSzPct val="44594"/>
              <a:buNone/>
            </a:pPr>
            <a:r>
              <a:rPr lang="en" sz="2466"/>
              <a:t>Experiment Gliederung</a:t>
            </a:r>
            <a:endParaRPr sz="1920"/>
          </a:p>
        </p:txBody>
      </p:sp>
      <p:sp>
        <p:nvSpPr>
          <p:cNvPr id="106" name="Google Shape;106;p20"/>
          <p:cNvSpPr txBox="1"/>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a:t>
            </a:fld>
            <a:endParaRPr/>
          </a:p>
        </p:txBody>
      </p:sp>
      <p:pic>
        <p:nvPicPr>
          <p:cNvPr id="107" name="Google Shape;107;p20"/>
          <p:cNvPicPr preferRelativeResize="0"/>
          <p:nvPr/>
        </p:nvPicPr>
        <p:blipFill>
          <a:blip r:embed="rId3">
            <a:alphaModFix/>
          </a:blip>
          <a:stretch>
            <a:fillRect/>
          </a:stretch>
        </p:blipFill>
        <p:spPr>
          <a:xfrm>
            <a:off x="6340500" y="534575"/>
            <a:ext cx="2370908" cy="393600"/>
          </a:xfrm>
          <a:prstGeom prst="rect">
            <a:avLst/>
          </a:prstGeom>
          <a:noFill/>
          <a:ln>
            <a:noFill/>
          </a:ln>
        </p:spPr>
      </p:pic>
      <p:sp>
        <p:nvSpPr>
          <p:cNvPr id="108" name="Google Shape;108;p20"/>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None/>
            </a:pPr>
            <a:r>
              <a:rPr lang="en" b="1">
                <a:solidFill>
                  <a:srgbClr val="8A8B8C"/>
                </a:solidFill>
                <a:latin typeface="Helvetica Neue"/>
                <a:ea typeface="Helvetica Neue"/>
                <a:cs typeface="Helvetica Neue"/>
                <a:sym typeface="Helvetica Neue"/>
              </a:rPr>
              <a:t>Teil 1: Was wollen Sie mit dieser Taktik erreichen?</a:t>
            </a:r>
            <a:endParaRPr>
              <a:solidFill>
                <a:srgbClr val="8A8B8C"/>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0"/>
              </a:spcAft>
              <a:buNone/>
            </a:pPr>
            <a:r>
              <a:t/>
            </a:r>
            <a:endParaRPr sz="1000">
              <a:solidFill>
                <a:srgbClr val="8A8B8C"/>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0"/>
              </a:spcAft>
              <a:buNone/>
            </a:pPr>
            <a:r>
              <a:t/>
            </a:r>
            <a:endParaRPr sz="1000">
              <a:solidFill>
                <a:srgbClr val="8A8B8C"/>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0"/>
              </a:spcAft>
              <a:buNone/>
            </a:pPr>
            <a:r>
              <a:rPr lang="en" b="1">
                <a:solidFill>
                  <a:srgbClr val="8A8B8C"/>
                </a:solidFill>
                <a:latin typeface="Helvetica Neue"/>
                <a:ea typeface="Helvetica Neue"/>
                <a:cs typeface="Helvetica Neue"/>
                <a:sym typeface="Helvetica Neue"/>
              </a:rPr>
              <a:t>Teil 2: Was ist Ihre Hypothese für diese Taktik?</a:t>
            </a:r>
            <a:endParaRPr>
              <a:solidFill>
                <a:srgbClr val="8A8B8C"/>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0"/>
              </a:spcAft>
              <a:buNone/>
            </a:pPr>
            <a:r>
              <a:t/>
            </a:r>
            <a:endParaRPr sz="1000">
              <a:solidFill>
                <a:srgbClr val="8A8B8C"/>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0"/>
              </a:spcAft>
              <a:buNone/>
            </a:pPr>
            <a:r>
              <a:t/>
            </a:r>
            <a:endParaRPr sz="1000">
              <a:solidFill>
                <a:srgbClr val="8A8B8C"/>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0"/>
              </a:spcAft>
              <a:buNone/>
            </a:pPr>
            <a:r>
              <a:rPr lang="en" b="1">
                <a:solidFill>
                  <a:srgbClr val="8A8B8C"/>
                </a:solidFill>
                <a:latin typeface="Helvetica Neue"/>
                <a:ea typeface="Helvetica Neue"/>
                <a:cs typeface="Helvetica Neue"/>
                <a:sym typeface="Helvetica Neue"/>
              </a:rPr>
              <a:t>Teil 3: Welches Experiment möchten Sie für diese Taktik durchführen?</a:t>
            </a:r>
            <a:endParaRPr b="1">
              <a:solidFill>
                <a:srgbClr val="8A8B8C"/>
              </a:solidFill>
              <a:latin typeface="Helvetica Neue"/>
              <a:ea typeface="Helvetica Neue"/>
              <a:cs typeface="Helvetica Neue"/>
              <a:sym typeface="Helvetica Neue"/>
            </a:endParaRPr>
          </a:p>
          <a:p>
            <a:pPr marL="0" lvl="0" indent="0" algn="l" rtl="0">
              <a:lnSpc>
                <a:spcPct val="115000"/>
              </a:lnSpc>
              <a:spcBef>
                <a:spcPts val="1200"/>
              </a:spcBef>
              <a:spcAft>
                <a:spcPts val="0"/>
              </a:spcAft>
              <a:buNone/>
            </a:pPr>
            <a:r>
              <a:t/>
            </a:r>
            <a:endParaRPr sz="1000" b="1">
              <a:solidFill>
                <a:srgbClr val="8A8B8C"/>
              </a:solidFill>
              <a:latin typeface="Helvetica Neue"/>
              <a:ea typeface="Helvetica Neue"/>
              <a:cs typeface="Helvetica Neue"/>
              <a:sym typeface="Helvetica Neue"/>
            </a:endParaRPr>
          </a:p>
          <a:p>
            <a:pPr marL="0" lvl="0" indent="0" algn="l" rtl="0">
              <a:lnSpc>
                <a:spcPct val="115000"/>
              </a:lnSpc>
              <a:spcBef>
                <a:spcPts val="1200"/>
              </a:spcBef>
              <a:spcAft>
                <a:spcPts val="1200"/>
              </a:spcAft>
              <a:buNone/>
            </a:pPr>
            <a:r>
              <a:t/>
            </a:r>
            <a:endParaRPr sz="1000" b="1">
              <a:solidFill>
                <a:srgbClr val="8A8B8C"/>
              </a:solidFill>
              <a:latin typeface="Helvetica Neue"/>
              <a:ea typeface="Helvetica Neue"/>
              <a:cs typeface="Helvetica Neue"/>
              <a:sym typeface="Helvetica Neu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1"/>
          <p:cNvSpPr txBox="1"/>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Engineering - Übergang vom Produktdesign zur Entwicklung</a:t>
            </a:r>
            <a:br>
              <a:rPr lang="en" sz="1300"/>
            </a:br>
            <a:r>
              <a:rPr lang="en" sz="1300" b="0">
                <a:highlight>
                  <a:srgbClr val="FFFF00"/>
                </a:highlight>
              </a:rPr>
              <a:t>[Teamname hier eingeben]</a:t>
            </a:r>
            <a:endParaRPr sz="1300" b="0"/>
          </a:p>
          <a:p>
            <a:pPr marL="0" lvl="0" indent="0" algn="l" rtl="0">
              <a:spcBef>
                <a:spcPts val="0"/>
              </a:spcBef>
              <a:spcAft>
                <a:spcPts val="0"/>
              </a:spcAft>
              <a:buSzPct val="44594"/>
              <a:buNone/>
            </a:pPr>
            <a:r>
              <a:rPr lang="en" sz="2466"/>
              <a:t>No-Code</a:t>
            </a:r>
            <a:endParaRPr sz="1920"/>
          </a:p>
        </p:txBody>
      </p:sp>
      <p:sp>
        <p:nvSpPr>
          <p:cNvPr id="114" name="Google Shape;114;p21"/>
          <p:cNvSpPr txBox="1"/>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a:t>
            </a:fld>
            <a:endParaRPr/>
          </a:p>
        </p:txBody>
      </p:sp>
      <p:sp>
        <p:nvSpPr>
          <p:cNvPr id="115" name="Google Shape;115;p21"/>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hier 10+ Bildschirme Ihrer No-Code-Produkt-Iteration.</a:t>
            </a:r>
            <a:endParaRPr b="1">
              <a:solidFill>
                <a:schemeClr val="dk2"/>
              </a:solidFill>
              <a:latin typeface="Helvetica Neue"/>
              <a:ea typeface="Helvetica Neue"/>
              <a:cs typeface="Helvetica Neue"/>
              <a:sym typeface="Helvetica Neue"/>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Legen Sie Screenshots des Produkts bei und nennen Sie die Einschränkungen, auf die Sie bei der Verwendung eines No-Code-Tools gestoßen sind.</a:t>
            </a:r>
            <a:br>
              <a:rPr lang="en">
                <a:solidFill>
                  <a:schemeClr val="dk2"/>
                </a:solidFill>
                <a:latin typeface="Helvetica Neue Light"/>
                <a:ea typeface="Helvetica Neue Light"/>
                <a:cs typeface="Helvetica Neue Light"/>
                <a:sym typeface="Helvetica Neue Light"/>
              </a:rPr>
            </a:br>
            <a:br>
              <a:rPr lang="en">
                <a:solidFill>
                  <a:schemeClr val="dk2"/>
                </a:solidFill>
                <a:latin typeface="Helvetica Neue Light"/>
                <a:ea typeface="Helvetica Neue Light"/>
                <a:cs typeface="Helvetica Neue Light"/>
                <a:sym typeface="Helvetica Neue Light"/>
              </a:rPr>
            </a:br>
            <a:r>
              <a:rPr lang="en" i="1">
                <a:solidFill>
                  <a:schemeClr val="dk2"/>
                </a:solidFill>
                <a:latin typeface="Helvetica Neue Light"/>
                <a:ea typeface="Helvetica Neue Light"/>
                <a:cs typeface="Helvetica Neue Light"/>
                <a:sym typeface="Helvetica Neue Light"/>
              </a:rPr>
              <a:t>Sie können so viele Folien wie nötig verwenden, um Ihre Arbeit vorzustellen.</a:t>
            </a:r>
            <a:endParaRPr>
              <a:solidFill>
                <a:srgbClr val="8A8B8C"/>
              </a:solidFill>
              <a:latin typeface="Helvetica Neue Light"/>
              <a:ea typeface="Helvetica Neue Light"/>
              <a:cs typeface="Helvetica Neue Light"/>
              <a:sym typeface="Helvetica Neue Light"/>
            </a:endParaRPr>
          </a:p>
        </p:txBody>
      </p:sp>
      <p:pic>
        <p:nvPicPr>
          <p:cNvPr id="116" name="Google Shape;116;p21"/>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2"/>
          <p:cNvSpPr txBox="1"/>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Engineering - Übergang vom Produktdesign zur Entwicklung</a:t>
            </a:r>
            <a:br>
              <a:rPr lang="en" sz="1300"/>
            </a:br>
            <a:r>
              <a:rPr lang="en" sz="1300" b="0">
                <a:highlight>
                  <a:srgbClr val="FFFF00"/>
                </a:highlight>
              </a:rPr>
              <a:t>[Teamname hier eingeben]</a:t>
            </a:r>
            <a:endParaRPr sz="1300" b="0"/>
          </a:p>
          <a:p>
            <a:pPr marL="0" lvl="0" indent="0" algn="l" rtl="0">
              <a:spcBef>
                <a:spcPts val="0"/>
              </a:spcBef>
              <a:spcAft>
                <a:spcPts val="0"/>
              </a:spcAft>
              <a:buSzPct val="44594"/>
              <a:buNone/>
            </a:pPr>
            <a:r>
              <a:rPr lang="en" sz="2466"/>
              <a:t>Low-Code</a:t>
            </a:r>
            <a:endParaRPr sz="1920"/>
          </a:p>
        </p:txBody>
      </p:sp>
      <p:sp>
        <p:nvSpPr>
          <p:cNvPr id="122" name="Google Shape;122;p22"/>
          <p:cNvSpPr txBox="1"/>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a:t>
            </a:fld>
            <a:endParaRPr/>
          </a:p>
        </p:txBody>
      </p:sp>
      <p:sp>
        <p:nvSpPr>
          <p:cNvPr id="123" name="Google Shape;123;p22"/>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was Sie mit einem Low-Code-Tool entwickelt haben.</a:t>
            </a:r>
            <a:endParaRPr b="1">
              <a:solidFill>
                <a:schemeClr val="dk2"/>
              </a:solidFill>
              <a:latin typeface="Helvetica Neue"/>
              <a:ea typeface="Helvetica Neue"/>
              <a:cs typeface="Helvetica Neue"/>
              <a:sym typeface="Helvetica Neue"/>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Fügen Sie Screenshots des von Ihnen geschriebenen begrenzten Codes und des daraus resultierenden einzigartigen Nutzens für den Endbenutzer bei.</a:t>
            </a:r>
            <a:br>
              <a:rPr lang="en">
                <a:solidFill>
                  <a:schemeClr val="dk2"/>
                </a:solidFill>
                <a:latin typeface="Helvetica Neue Light"/>
                <a:ea typeface="Helvetica Neue Light"/>
                <a:cs typeface="Helvetica Neue Light"/>
                <a:sym typeface="Helvetica Neue Light"/>
              </a:rPr>
            </a:br>
            <a:br>
              <a:rPr lang="en">
                <a:solidFill>
                  <a:schemeClr val="dk2"/>
                </a:solidFill>
                <a:latin typeface="Helvetica Neue Light"/>
                <a:ea typeface="Helvetica Neue Light"/>
                <a:cs typeface="Helvetica Neue Light"/>
                <a:sym typeface="Helvetica Neue Light"/>
              </a:rPr>
            </a:br>
            <a:r>
              <a:rPr lang="en" i="1">
                <a:solidFill>
                  <a:schemeClr val="dk2"/>
                </a:solidFill>
                <a:latin typeface="Helvetica Neue Light"/>
                <a:ea typeface="Helvetica Neue Light"/>
                <a:cs typeface="Helvetica Neue Light"/>
                <a:sym typeface="Helvetica Neue Light"/>
              </a:rPr>
              <a:t>Sie können so viele Folien wie nötig verwenden, um Ihre Arbeit zu präsentieren.</a:t>
            </a:r>
            <a:endParaRPr>
              <a:solidFill>
                <a:srgbClr val="8A8B8C"/>
              </a:solidFill>
              <a:latin typeface="Helvetica Neue Light"/>
              <a:ea typeface="Helvetica Neue Light"/>
              <a:cs typeface="Helvetica Neue Light"/>
              <a:sym typeface="Helvetica Neue Light"/>
            </a:endParaRPr>
          </a:p>
        </p:txBody>
      </p:sp>
      <p:pic>
        <p:nvPicPr>
          <p:cNvPr id="124" name="Google Shape;124;p22"/>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3"/>
          <p:cNvSpPr txBox="1"/>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Engineering - Übergang vom Produktdesign zur Entwicklung</a:t>
            </a:r>
            <a:br>
              <a:rPr lang="en" sz="1300"/>
            </a:br>
            <a:r>
              <a:rPr lang="en" sz="1300" b="0">
                <a:highlight>
                  <a:srgbClr val="FFFF00"/>
                </a:highlight>
              </a:rPr>
              <a:t>[Teamname hier eingeben]</a:t>
            </a:r>
            <a:endParaRPr sz="1300" b="0"/>
          </a:p>
          <a:p>
            <a:pPr marL="0" lvl="0" indent="0" algn="l" rtl="0">
              <a:spcBef>
                <a:spcPts val="0"/>
              </a:spcBef>
              <a:spcAft>
                <a:spcPts val="0"/>
              </a:spcAft>
              <a:buSzPct val="44594"/>
              <a:buNone/>
            </a:pPr>
            <a:r>
              <a:rPr lang="en" sz="2466"/>
              <a:t>Technischer Stapel</a:t>
            </a:r>
            <a:endParaRPr sz="1920"/>
          </a:p>
        </p:txBody>
      </p:sp>
      <p:sp>
        <p:nvSpPr>
          <p:cNvPr id="130" name="Google Shape;130;p23"/>
          <p:cNvSpPr txBox="1"/>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a:t>
            </a:fld>
            <a:endParaRPr/>
          </a:p>
        </p:txBody>
      </p:sp>
      <p:sp>
        <p:nvSpPr>
          <p:cNvPr id="131" name="Google Shape;131;p23"/>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ein Diagramm Ihrer Frontend-, Backend- und Datenbanktechnologie-Architektur.</a:t>
            </a:r>
            <a:endParaRPr b="1">
              <a:solidFill>
                <a:schemeClr val="dk2"/>
              </a:solidFill>
              <a:latin typeface="Helvetica Neue"/>
              <a:ea typeface="Helvetica Neue"/>
              <a:cs typeface="Helvetica Neue"/>
              <a:sym typeface="Helvetica Neue"/>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Fügen Sie ein Diagramm Ihrer Technologiearchitektur bei, aus dem hervorgeht, wie die Technologien, die Sie für Ihr Frontend, Backend und Ihre Datenbank ausgewählt haben, miteinander interagieren.</a:t>
            </a:r>
            <a:endParaRPr>
              <a:solidFill>
                <a:srgbClr val="8A8B8C"/>
              </a:solidFill>
              <a:latin typeface="Helvetica Neue Light"/>
              <a:ea typeface="Helvetica Neue Light"/>
              <a:cs typeface="Helvetica Neue Light"/>
              <a:sym typeface="Helvetica Neue Light"/>
            </a:endParaRPr>
          </a:p>
        </p:txBody>
      </p:sp>
      <p:pic>
        <p:nvPicPr>
          <p:cNvPr id="132" name="Google Shape;132;p23"/>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4"/>
          <p:cNvSpPr txBox="1"/>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Engineering - Übergang vom Produktdesign zur Entwicklung</a:t>
            </a:r>
            <a:br>
              <a:rPr lang="en" sz="1300"/>
            </a:br>
            <a:r>
              <a:rPr lang="en" sz="1300" b="0">
                <a:highlight>
                  <a:srgbClr val="FFFF00"/>
                </a:highlight>
              </a:rPr>
              <a:t>[Teamname hier eingeben]</a:t>
            </a:r>
            <a:endParaRPr sz="1300" b="0"/>
          </a:p>
          <a:p>
            <a:pPr marL="0" lvl="0" indent="0" algn="l" rtl="0">
              <a:spcBef>
                <a:spcPts val="0"/>
              </a:spcBef>
              <a:spcAft>
                <a:spcPts val="0"/>
              </a:spcAft>
              <a:buSzPct val="44594"/>
              <a:buNone/>
            </a:pPr>
            <a:r>
              <a:rPr lang="en" sz="2466"/>
              <a:t>Datenbank-Design</a:t>
            </a:r>
            <a:endParaRPr sz="1920"/>
          </a:p>
        </p:txBody>
      </p:sp>
      <p:sp>
        <p:nvSpPr>
          <p:cNvPr id="138" name="Google Shape;138;p24"/>
          <p:cNvSpPr txBox="1"/>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a:t>
            </a:fld>
            <a:endParaRPr/>
          </a:p>
        </p:txBody>
      </p:sp>
      <p:sp>
        <p:nvSpPr>
          <p:cNvPr id="139" name="Google Shape;139;p24"/>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den Entwurf, den Sie für Ihre Datenbank erstellt haben.</a:t>
            </a:r>
            <a:endParaRPr b="1">
              <a:solidFill>
                <a:schemeClr val="dk2"/>
              </a:solidFill>
              <a:latin typeface="Helvetica Neue"/>
              <a:ea typeface="Helvetica Neue"/>
              <a:cs typeface="Helvetica Neue"/>
              <a:sym typeface="Helvetica Neue"/>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Fügen Sie eine Tabelle oder ein Diagramm der verschiedenen Datentypen bei, die in Ihrer Datenbank gespeichert werden sollen. Nennen Sie die Beziehungen (falls zutreffend) zwischen den verschiedenen Datentypen, die in der Datenbank gespeichert werden sollen.</a:t>
            </a:r>
            <a:endParaRPr>
              <a:solidFill>
                <a:srgbClr val="8A8B8C"/>
              </a:solidFill>
              <a:latin typeface="Helvetica Neue Light"/>
              <a:ea typeface="Helvetica Neue Light"/>
              <a:cs typeface="Helvetica Neue Light"/>
              <a:sym typeface="Helvetica Neue Light"/>
            </a:endParaRPr>
          </a:p>
        </p:txBody>
      </p:sp>
      <p:pic>
        <p:nvPicPr>
          <p:cNvPr id="140" name="Google Shape;140;p24"/>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5"/>
          <p:cNvSpPr txBox="1"/>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Engineering - Übergang vom Produktdesign zur Entwicklung</a:t>
            </a:r>
            <a:br>
              <a:rPr lang="en" sz="1300"/>
            </a:br>
            <a:r>
              <a:rPr lang="en" sz="1300" b="0">
                <a:highlight>
                  <a:srgbClr val="FFFF00"/>
                </a:highlight>
              </a:rPr>
              <a:t>[Teamname hier eingeben]</a:t>
            </a:r>
            <a:endParaRPr sz="1300" b="0"/>
          </a:p>
          <a:p>
            <a:pPr marL="0" lvl="0" indent="0" algn="l" rtl="0">
              <a:spcBef>
                <a:spcPts val="0"/>
              </a:spcBef>
              <a:spcAft>
                <a:spcPts val="0"/>
              </a:spcAft>
              <a:buSzPct val="44594"/>
              <a:buNone/>
            </a:pPr>
            <a:r>
              <a:rPr lang="en" sz="2466"/>
              <a:t>Technisches Talent</a:t>
            </a:r>
            <a:endParaRPr sz="1920"/>
          </a:p>
        </p:txBody>
      </p:sp>
      <p:sp>
        <p:nvSpPr>
          <p:cNvPr id="146" name="Google Shape;146;p25"/>
          <p:cNvSpPr txBox="1"/>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a:t>
            </a:fld>
            <a:endParaRPr/>
          </a:p>
        </p:txBody>
      </p:sp>
      <p:sp>
        <p:nvSpPr>
          <p:cNvPr id="147" name="Google Shape;147;p25"/>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die Option, die Sie für die Besetzung Ihrer technischen Arbeit wählen werden.</a:t>
            </a:r>
            <a:endParaRPr b="1">
              <a:solidFill>
                <a:schemeClr val="dk2"/>
              </a:solidFill>
              <a:latin typeface="Helvetica Neue"/>
              <a:ea typeface="Helvetica Neue"/>
              <a:cs typeface="Helvetica Neue"/>
              <a:sym typeface="Helvetica Neue"/>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Fügen Sie ein Foto des Teammitglieds, des neuen Mitarbeiters oder der Firma bei, an die Sie die Arbeit auslagern werden. Erläutern Sie, warum Sie sich für diese Option entschieden haben, und erläutern Sie alle weiteren Schritte.</a:t>
            </a:r>
            <a:endParaRPr>
              <a:solidFill>
                <a:srgbClr val="8A8B8C"/>
              </a:solidFill>
              <a:latin typeface="Helvetica Neue Light"/>
              <a:ea typeface="Helvetica Neue Light"/>
              <a:cs typeface="Helvetica Neue Light"/>
              <a:sym typeface="Helvetica Neue Light"/>
            </a:endParaRPr>
          </a:p>
        </p:txBody>
      </p:sp>
      <p:pic>
        <p:nvPicPr>
          <p:cNvPr id="148" name="Google Shape;148;p25"/>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artup Tactics">
  <a:themeElements>
    <a:clrScheme name="Simple Light">
      <a:dk1>
        <a:srgbClr val="000000"/>
      </a:dk1>
      <a:lt1>
        <a:srgbClr val="FFFFFF"/>
      </a:lt1>
      <a:dk2>
        <a:srgbClr val="8A8B8C"/>
      </a:dk2>
      <a:lt2>
        <a:srgbClr val="C2C0BF"/>
      </a:lt2>
      <a:accent1>
        <a:srgbClr val="E10100"/>
      </a:accent1>
      <a:accent2>
        <a:srgbClr val="8A8B8C"/>
      </a:accent2>
      <a:accent3>
        <a:srgbClr val="C2C0BF"/>
      </a:accent3>
      <a:accent4>
        <a:srgbClr val="000000"/>
      </a:accent4>
      <a:accent5>
        <a:srgbClr val="0097A7"/>
      </a:accent5>
      <a:accent6>
        <a:srgbClr val="EEFF41"/>
      </a:accent6>
      <a:hlink>
        <a:srgbClr val="E101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