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Helvetica Neue" panose="020B0604020202020204" charset="0"/>
      <p:regular r:id="rId16"/>
      <p:bold r:id="rId17"/>
      <p:italic r:id="rId18"/>
      <p:boldItalic r:id="rId19"/>
    </p:embeddedFont>
    <p:embeddedFont>
      <p:font typeface="Helvetica Neue Ligh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36" y="8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ed8701c4e4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ed8701c4e4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97d074ff4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97d074ff48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f3ca329477cc1eb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f3ca329477cc1eb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b907a7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b907a7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97d074ff4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97d074ff4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97d074ff4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97d074ff4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97d074ff4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97d074ff4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97d074ff4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97d074ff4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Wichtigste Ergebnisse</a:t>
            </a:r>
            <a:endParaRPr sz="1920"/>
          </a:p>
        </p:txBody>
      </p:sp>
      <p:sp>
        <p:nvSpPr>
          <p:cNvPr id="154" name="Google Shape;154;p2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Screenshots Ihrer konsolidierten Dokumente zu den wichtigsten Ergebnissen hinzu.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 sollte ein Screenshot der wichtigsten Ergebnisse aller Ihrer PMRs sein.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Einblicke Raster</a:t>
            </a:r>
            <a:endParaRPr sz="1920"/>
          </a:p>
        </p:txBody>
      </p:sp>
      <p:sp>
        <p:nvSpPr>
          <p:cNvPr id="162" name="Google Shape;162;p2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einen Screenshot des Insights-Gitters hinzu, das Sie hier mit mehr als 10 Zeilen verschiedener Interviews erstellt haben.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Ihr Insights Grid sollte jeden Ihrer PMR-Teilnehmer, die Probleme oder Herausforderungen, die sich aus Ihrer PMR ergeben haben, und die jeweiligen Bewertungen enthalten. Fügen Sie Callouts hinzu, um die wesentlichen quantitativen Ergebnisse Ihrer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Ihrer qualitativen Forschung.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70" name="Google Shape;170;p2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71" name="Google Shape;171;p28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p28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3" name="Google Shape;173;p28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4" name="Google Shape;174;p28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5" name="Google Shape;175;p28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6" name="Google Shape;17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182" name="Google Shape;182;p2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83" name="Google Shape;183;p2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den aktuellen Stand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4" name="Google Shape;18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Marktforschung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9461" y="507575"/>
            <a:ext cx="2285073" cy="1281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07" name="Google Shape;107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/>
              <a:t>Marktforschung</a:t>
            </a:r>
            <a:br>
              <a:rPr lang="en" sz="1300" dirty="0"/>
            </a:br>
            <a:r>
              <a:rPr lang="en" sz="1300" b="0" dirty="0">
                <a:highlight>
                  <a:srgbClr val="FFFF00"/>
                </a:highlight>
              </a:rPr>
              <a:t>[Teamname hier eingeben]</a:t>
            </a:r>
            <a:endParaRPr sz="13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 dirty="0"/>
              <a:t>Skript</a:t>
            </a:r>
            <a:endParaRPr sz="1920" dirty="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eine Kopie Ihres PMR-Skripts ein, das auf den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Hypothesen basiert, die Sie derzeit erforschen.</a:t>
            </a:r>
            <a:endParaRPr b="1" dirty="0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/>
              <a:t>Marktforschung</a:t>
            </a:r>
            <a:br>
              <a:rPr lang="en" sz="1300" dirty="0"/>
            </a:br>
            <a:r>
              <a:rPr lang="en" sz="1300" b="0" dirty="0">
                <a:highlight>
                  <a:srgbClr val="FFFF00"/>
                </a:highlight>
              </a:rPr>
              <a:t>[Teamname hier eingeben]</a:t>
            </a:r>
            <a:endParaRPr sz="1300" b="0" dirty="0"/>
          </a:p>
          <a:p>
            <a:pPr lvl="0">
              <a:buSzPct val="44594"/>
            </a:pPr>
            <a:r>
              <a:rPr lang="de-DE" sz="2400" dirty="0"/>
              <a:t>Virtuelle Treffpunkte</a:t>
            </a:r>
            <a:endParaRPr sz="1920" dirty="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Screenshots von 10x verschiedenen virtuellen Treffpunkten hinzu.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</a:t>
            </a: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Hinweise </a:t>
            </a: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hinzu, die die Anzahl der potenziellen PMR-Themen hervorheben</a:t>
            </a:r>
            <a:b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warum diese für Ihre Endnutzer geeignet sind.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Aufsuchende Experimente v1</a:t>
            </a:r>
            <a:endParaRPr sz="1920"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Screenshots von 10x der ersten Nachrichten an potenzielle PMR-Teilnehmer hinzu.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zeigen Sie die genaue Nachricht, die Sie gesendet haben, auf der Plattform, über die Sie sie gesendet haben (E-Mail, soziale Medien usw.)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Aufsuchende Experimente v2</a:t>
            </a:r>
            <a:endParaRPr sz="1920"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Screenshots Ihrer 10x verfeinerten Outreach-Nachrichten an potenzielle PMR-Teilnehmer hinzu.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Dazu gehören auch die überarbeiteten Nachrichten, mit denen Sie versucht haben, zusätzliche Antworten zu erhalten.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zeigen Sie die genauen Nachrichten, die Sie über die jeweilige Plattform (E-Mail, soziale Medien usw.) verschickt haben.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Marktforschung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Interview-Notizen</a:t>
            </a:r>
            <a:endParaRPr sz="1920"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Screenshots Ihrer Notizen aus 10x PMR-Interviews hinzu.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 sollte auch Screenshots des Tools/Systems enthalten, das Sie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Ihr Team verwenden, um PMR-Gespräche zu verfolgen.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765</Words>
  <Application>Microsoft Office PowerPoint</Application>
  <PresentationFormat>Bildschirmpräsentation (16:9)</PresentationFormat>
  <Paragraphs>86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Helvetica Neue</vt:lpstr>
      <vt:lpstr>Arial</vt:lpstr>
      <vt:lpstr>Helvetica Neue Light</vt:lpstr>
      <vt:lpstr>Startup Tactics</vt:lpstr>
      <vt:lpstr>TEMPLATE</vt:lpstr>
      <vt:lpstr>Taktisches Spielbuch</vt:lpstr>
      <vt:lpstr>Marktforschung [Teamname hier eingeben] Venture Intro</vt:lpstr>
      <vt:lpstr>Marktforschung [Teamname hier eingeben] Gliederung des Experiments</vt:lpstr>
      <vt:lpstr>Marktforschung [Teamname hier eingeben] Skript</vt:lpstr>
      <vt:lpstr>Marktforschung [Teamname hier eingeben] Virtuelle Treffpunkte</vt:lpstr>
      <vt:lpstr>Marktforschung [Teamname hier eingeben] Aufsuchende Experimente v1</vt:lpstr>
      <vt:lpstr>Marktforschung [Teamname hier eingeben] Aufsuchende Experimente v2</vt:lpstr>
      <vt:lpstr>Marktforschung [Teamname hier eingeben] Interview-Notizen</vt:lpstr>
      <vt:lpstr>Marktforschung [Teamname hier eingeben] Wichtigste Ergebnisse</vt:lpstr>
      <vt:lpstr>Marktforschung [Teamname hier eingeben] Einblicke Raster</vt:lpstr>
      <vt:lpstr>Marktforschung [Teamname hier eingeben] Taktisches Spielbuch</vt:lpstr>
      <vt:lpstr>Marktforschung [Teamname hier eingeben] Updates für Unternehmen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docId:DB4C1F276D9441CCF32CE7AAFFDCEFFB</cp:keywords>
  <cp:lastModifiedBy>Herrmann, Pia</cp:lastModifiedBy>
  <cp:revision>2</cp:revision>
  <dcterms:modified xsi:type="dcterms:W3CDTF">2026-07-24T12:30:00Z</dcterms:modified>
</cp:coreProperties>
</file>