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3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Helvetica Neue" panose="020B0604020202020204" charset="0"/>
      <p:regular r:id="rId17"/>
      <p:bold r:id="rId18"/>
      <p:italic r:id="rId19"/>
      <p:boldItalic r:id="rId20"/>
    </p:embeddedFont>
    <p:embeddedFont>
      <p:font typeface="Helvetica Neue Light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36" y="8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51b9f3a9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51b9f3a9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97c76e39d5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97c76e39d5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97c76e39d5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197c76e39d5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97c76e39d5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97c76e39d5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a8ee0fd1d0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a8ee0fd1d0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97c76e39d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97c76e39d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51b9f3a99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51b9f3a99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b8f75e4eb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b8f75e4eb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c58fed9cba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c58fed9cba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97c76e39d5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97c76e39d5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97c76e39d5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97c76e39d5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97c76e39d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97c76e39d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97c76e39d5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97c76e39d5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1000" y="381000"/>
            <a:ext cx="1514225" cy="106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51" name="Google Shape;51;p11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6" name="Google Shape;5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58" name="Google Shape;58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0997" y="381000"/>
            <a:ext cx="1279252" cy="901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311700" y="3443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19" name="Google Shape;19;p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Black">
  <p:cSld name="CUSTOM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White">
  <p:cSld name="CUSTOM_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28" name="Google Shape;28;p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37" name="Google Shape;37;p8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without background">
  <p:cSld name="TITLE_ONLY_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1" name="Google Shape;41;p9"/>
          <p:cNvSpPr/>
          <p:nvPr/>
        </p:nvSpPr>
        <p:spPr>
          <a:xfrm>
            <a:off x="0" y="1332925"/>
            <a:ext cx="4402800" cy="3330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" name="Google Shape;42;p9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47" name="Google Shape;47;p10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Helvetica Neue"/>
              <a:buNone/>
              <a:defRPr sz="2800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 Light"/>
              <a:buChar char="●"/>
              <a:defRPr sz="1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009701" y="4754657"/>
            <a:ext cx="902524" cy="212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8">
            <a:alphaModFix/>
          </a:blip>
          <a:srcRect t="9074"/>
          <a:stretch/>
        </p:blipFill>
        <p:spPr>
          <a:xfrm>
            <a:off x="197300" y="4754650"/>
            <a:ext cx="950229" cy="212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startuptactics.ne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TEMPLATE</a:t>
            </a: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Jede Woche müssen Sie ein PDF-Diaprojekt unter Verwendung der taktischen Vorlage einreichen:</a:t>
            </a:r>
            <a:endParaRPr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619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Venture Intro inklusive aktuellem kurzen Elevator Pitch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Taktische Spielbuchfolie für die Taktik der Woche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Folien, die Ihre Experimente mit der Taktik der Woche zeigen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Aktuelle Informationen über andere Entwicklungen in Ihrem Unternehmen, die mit der Taktik der Woche zu tun haben können oder auch nicht</a:t>
            </a:r>
            <a:endParaRPr sz="2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i="1">
                <a:solidFill>
                  <a:schemeClr val="dk1"/>
                </a:solidFill>
              </a:rPr>
              <a:t>Beispiele: Sechs Folien mit Screenshots, die eine von Ihnen eingerichtete Werbekampagne, das Bildmaterial, die Rohdaten, eine von Ihnen vorgenommene Überarbeitung der Kampagne und die Endergebnisse zeigen - jeweils mit einer schriftlichen Beschreibung dessen, was wir uns ansehen.</a:t>
            </a:r>
            <a:endParaRPr sz="1600" i="1">
              <a:solidFill>
                <a:schemeClr val="dk1"/>
              </a:solidFill>
            </a:endParaRPr>
          </a:p>
        </p:txBody>
      </p:sp>
      <p:sp>
        <p:nvSpPr>
          <p:cNvPr id="81" name="Google Shape;81;p1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1440770" y="4663225"/>
            <a:ext cx="6146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Laden Sie alle Startup Tactics-Arbeitsbücher und ergänzende Materialien unter </a:t>
            </a:r>
            <a:r>
              <a:rPr lang="en" sz="1000" b="1" u="sng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StartupTactics.net </a:t>
            </a: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herunter.</a:t>
            </a:r>
            <a:endParaRPr sz="1000">
              <a:solidFill>
                <a:srgbClr val="E101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Assets - Entwicklung von visuellen Assets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Website v2</a:t>
            </a:r>
            <a:endParaRPr sz="1920"/>
          </a:p>
        </p:txBody>
      </p:sp>
      <p:sp>
        <p:nvSpPr>
          <p:cNvPr id="154" name="Google Shape;154;p26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55" name="Google Shape;155;p26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hier die zweite Version Ihrer Website.</a:t>
            </a:r>
            <a:endParaRPr b="1" dirty="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Bitte fügen Sie unbedingt mehrere Screenshots von jeder Seite ein, die Sie entwickelt haben, sowie Hinweise, die zeigen, was sich zwischen der ersten und der zweiten Version geändert hat.</a:t>
            </a:r>
            <a:endParaRPr dirty="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56" name="Google Shape;15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Assets - Entwicklung von visuellen Assets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Soziale Profile</a:t>
            </a:r>
            <a:endParaRPr sz="1920"/>
          </a:p>
        </p:txBody>
      </p:sp>
      <p:sp>
        <p:nvSpPr>
          <p:cNvPr id="162" name="Google Shape;162;p2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163" name="Google Shape;163;p27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hier Ihr(e) soziales(e) Profil(e).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Bitte fügen Sie auch einen Link zu jeder Seite hinzu.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64" name="Google Shape;16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Assets - Entwicklung von visuellen Assets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E-Mail-Signatur</a:t>
            </a:r>
            <a:endParaRPr sz="1920"/>
          </a:p>
        </p:txBody>
      </p:sp>
      <p:sp>
        <p:nvSpPr>
          <p:cNvPr id="170" name="Google Shape;170;p28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71" name="Google Shape;171;p28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hier Ihre neue E-Mail-Signatur.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72" name="Google Shape;17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Assets - Entwicklung von visuellen Assets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Taktisches Spielbuch</a:t>
            </a:r>
            <a:endParaRPr sz="1920"/>
          </a:p>
        </p:txBody>
      </p:sp>
      <p:sp>
        <p:nvSpPr>
          <p:cNvPr id="178" name="Google Shape;178;p2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179" name="Google Shape;179;p29"/>
          <p:cNvSpPr txBox="1"/>
          <p:nvPr/>
        </p:nvSpPr>
        <p:spPr>
          <a:xfrm>
            <a:off x="3198825" y="1152475"/>
            <a:ext cx="5630400" cy="23616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Welche Schritte haben Sie unternommen, um diese Taktik umzusetzen?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1]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2]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3]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...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0" name="Google Shape;180;p29"/>
          <p:cNvSpPr txBox="1"/>
          <p:nvPr/>
        </p:nvSpPr>
        <p:spPr>
          <a:xfrm>
            <a:off x="311700" y="2740075"/>
            <a:ext cx="2743200" cy="18117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verhält sich diese Taktik zu früheren Taktiken?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81" name="Google Shape;181;p29"/>
          <p:cNvSpPr txBox="1"/>
          <p:nvPr/>
        </p:nvSpPr>
        <p:spPr>
          <a:xfrm>
            <a:off x="6085950" y="36487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können Sie diese Taktik in Zukunft nutzen?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82" name="Google Shape;182;p29"/>
          <p:cNvSpPr txBox="1"/>
          <p:nvPr/>
        </p:nvSpPr>
        <p:spPr>
          <a:xfrm>
            <a:off x="311700" y="1152475"/>
            <a:ext cx="2743200" cy="1453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bezieht sich diese Taktik auf Ihr Unternehmen?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83" name="Google Shape;183;p29"/>
          <p:cNvSpPr txBox="1"/>
          <p:nvPr/>
        </p:nvSpPr>
        <p:spPr>
          <a:xfrm>
            <a:off x="3198825" y="36488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kann diese Taktik Ihr Unternehmen voranbringen?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84" name="Google Shape;18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Assets - Entwicklung von visuellen Assets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Updates für Unternehmen</a:t>
            </a:r>
            <a:endParaRPr sz="1920"/>
          </a:p>
        </p:txBody>
      </p:sp>
      <p:sp>
        <p:nvSpPr>
          <p:cNvPr id="190" name="Google Shape;190;p3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191" name="Google Shape;191;p30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einige Folien ein, die über die Fortschritte Ihres Vorhabens informieren.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Diese Aktualisierungen können sich auf jeden Aspekt der Entwicklung Ihres Unternehmens beziehen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und müssen nicht unbedingt mit der Taktik der Woche zu tun haben.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Bitte vervielfältigen Sie diese Folie für jede Aktualisierung Ihres Unternehmens.</a:t>
            </a:r>
            <a:endParaRPr i="1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92" name="Google Shape;19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Taktisches Spielbuch</a:t>
            </a: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Assets - Entwicklung von visuellen Startup-Assets</a:t>
            </a:r>
            <a:endParaRPr/>
          </a:p>
        </p:txBody>
      </p:sp>
      <p:sp>
        <p:nvSpPr>
          <p:cNvPr id="90" name="Google Shape;90;p18"/>
          <p:cNvSpPr txBox="1"/>
          <p:nvPr/>
        </p:nvSpPr>
        <p:spPr>
          <a:xfrm>
            <a:off x="3158550" y="3459525"/>
            <a:ext cx="2826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1475250" y="3631125"/>
            <a:ext cx="6193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[Ihr Teamname hier]</a:t>
            </a:r>
            <a:endParaRPr b="1">
              <a:solidFill>
                <a:schemeClr val="accent1"/>
              </a:solidFill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[Ihr(e) Name(n) hier]</a:t>
            </a:r>
            <a:endParaRPr>
              <a:solidFill>
                <a:schemeClr val="accent1"/>
              </a:solidFill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[Datum/Semester hier]</a:t>
            </a:r>
            <a:endParaRPr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0251" y="456500"/>
            <a:ext cx="1803499" cy="1399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Assets - Entwicklung von visuellen Assets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Venture Intro</a:t>
            </a:r>
            <a:endParaRPr sz="1920"/>
          </a:p>
        </p:txBody>
      </p:sp>
      <p:sp>
        <p:nvSpPr>
          <p:cNvPr id="98" name="Google Shape;98;p1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99" name="Google Shape;99;p19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hier Ihre Unternehmensvorstellung oder Ihren Elevator Pitch ein!</a:t>
            </a:r>
            <a:endParaRPr i="1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Assets - Entwicklung von visuellen Assets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Gliederung des Experiments</a:t>
            </a:r>
            <a:endParaRPr sz="1920"/>
          </a:p>
        </p:txBody>
      </p:sp>
      <p:sp>
        <p:nvSpPr>
          <p:cNvPr id="106" name="Google Shape;106;p2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0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1: Was wollen Sie mit dieser Taktik erreichen?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2: Was ist Ihre Hypothese für diese Taktik?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3: Welches Experiment wollen Sie für diese Taktik durchführen?</a:t>
            </a:r>
            <a:endParaRPr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0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Assets - Entwicklung von visuellen Assets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Logo-Design-Konzepte</a:t>
            </a:r>
            <a:endParaRPr sz="1920"/>
          </a:p>
        </p:txBody>
      </p:sp>
      <p:sp>
        <p:nvSpPr>
          <p:cNvPr id="114" name="Google Shape;114;p2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15" name="Google Shape;115;p21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hier die ersten Versionen jedes Ihrer Logodesignkonzepte.</a:t>
            </a:r>
            <a:endParaRPr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Assets - Entwicklung von visuellen Assets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Logo-Entwurf v2</a:t>
            </a:r>
            <a:endParaRPr sz="1920"/>
          </a:p>
        </p:txBody>
      </p:sp>
      <p:sp>
        <p:nvSpPr>
          <p:cNvPr id="122" name="Google Shape;122;p2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23" name="Google Shape;123;p22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hier die zweite Version Ihres Logodesigns.</a:t>
            </a:r>
            <a:endParaRPr b="1" dirty="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Zeigen Sie mit Hilfe von Hinweisen, was sich zwischen dem ursprünglichen Konzept und dieser Version geändert hat.</a:t>
            </a:r>
            <a:endParaRPr b="1" dirty="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Assets - Entwicklung von visuellen Assets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Grafik, Animation oder Video v1</a:t>
            </a:r>
            <a:endParaRPr sz="1920"/>
          </a:p>
        </p:txBody>
      </p:sp>
      <p:sp>
        <p:nvSpPr>
          <p:cNvPr id="130" name="Google Shape;130;p2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31" name="Google Shape;131;p23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hier die erste Iteration Ihrer Grafik, Animation oder Ihres Videos, das den</a:t>
            </a:r>
            <a:b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den Wert, den Sie mit Ihrem vorgeschlagenen Produkt oder Ihrer Lösung für potenzielle Kunden schaffen.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2" name="Google Shape;13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Assets - Entwicklung von visuellen Assets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Grafik, Animation oder Video v2</a:t>
            </a:r>
            <a:endParaRPr sz="1920"/>
          </a:p>
        </p:txBody>
      </p:sp>
      <p:sp>
        <p:nvSpPr>
          <p:cNvPr id="138" name="Google Shape;138;p24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39" name="Google Shape;139;p24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hier die zweite Iteration Ihrer Grafik, Animation oder Ihres Videos, das den</a:t>
            </a:r>
            <a:b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den Wert, den Sie mit Ihrem vorgeschlagenen Produkt oder Ihrer Lösung für potenzielle Kunden schaffen.</a:t>
            </a:r>
            <a:endParaRPr b="1" dirty="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Zeigen Sie mit Hilfe von Hinweisen, was sich zwischen Version 1 und Version 2 geändert hat.</a:t>
            </a:r>
            <a:endParaRPr dirty="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40" name="Google Shape;14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Assets - Entwicklung von visuellen Assets für Startups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Website v1</a:t>
            </a:r>
            <a:endParaRPr sz="1920"/>
          </a:p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47" name="Google Shape;147;p25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hier die erste Iteration Ihrer Website.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Bitte stellen Sie sicher, dass Sie mehrere Screenshots von jeder Seite, die Sie entwickelt haben, beifügen.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48" name="Google Shape;14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rtup Tactics">
  <a:themeElements>
    <a:clrScheme name="Simple Light">
      <a:dk1>
        <a:srgbClr val="000000"/>
      </a:dk1>
      <a:lt1>
        <a:srgbClr val="FFFFFF"/>
      </a:lt1>
      <a:dk2>
        <a:srgbClr val="8A8B8C"/>
      </a:dk2>
      <a:lt2>
        <a:srgbClr val="C2C0BF"/>
      </a:lt2>
      <a:accent1>
        <a:srgbClr val="E10100"/>
      </a:accent1>
      <a:accent2>
        <a:srgbClr val="8A8B8C"/>
      </a:accent2>
      <a:accent3>
        <a:srgbClr val="C2C0BF"/>
      </a:accent3>
      <a:accent4>
        <a:srgbClr val="000000"/>
      </a:accent4>
      <a:accent5>
        <a:srgbClr val="0097A7"/>
      </a:accent5>
      <a:accent6>
        <a:srgbClr val="EEFF41"/>
      </a:accent6>
      <a:hlink>
        <a:srgbClr val="E101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784</Words>
  <Application>Microsoft Office PowerPoint</Application>
  <PresentationFormat>Bildschirmpräsentation (16:9)</PresentationFormat>
  <Paragraphs>89</Paragraphs>
  <Slides>14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Helvetica Neue</vt:lpstr>
      <vt:lpstr>Arial</vt:lpstr>
      <vt:lpstr>Helvetica Neue Light</vt:lpstr>
      <vt:lpstr>Startup Tactics</vt:lpstr>
      <vt:lpstr>TEMPLATE</vt:lpstr>
      <vt:lpstr>Taktisches Spielbuch</vt:lpstr>
      <vt:lpstr>Assets - Entwicklung von visuellen Assets für Startups [Teamname hier eingeben] Venture Intro</vt:lpstr>
      <vt:lpstr>Assets - Entwicklung von visuellen Assets für Startups [Teamname hier eingeben] Gliederung des Experiments</vt:lpstr>
      <vt:lpstr>Assets - Entwicklung von visuellen Assets für Startups [Teamname hier eingeben] Logo-Design-Konzepte</vt:lpstr>
      <vt:lpstr>Assets - Entwicklung von visuellen Assets für Startups [Teamname hier eingeben] Logo-Entwurf v2</vt:lpstr>
      <vt:lpstr>Assets - Entwicklung von visuellen Assets für Startups [Teamname hier eingeben] Grafik, Animation oder Video v1</vt:lpstr>
      <vt:lpstr>Assets - Entwicklung von visuellen Assets für Startups [Teamname hier eingeben] Grafik, Animation oder Video v2</vt:lpstr>
      <vt:lpstr>Assets - Entwicklung von visuellen Assets für Startups [Teamname hier eingeben] Website v1</vt:lpstr>
      <vt:lpstr>Assets - Entwicklung von visuellen Assets für Startups [Teamname hier eingeben] Website v2</vt:lpstr>
      <vt:lpstr>Assets - Entwicklung von visuellen Assets für Startups [Teamname hier eingeben] Soziale Profile</vt:lpstr>
      <vt:lpstr>Assets - Entwicklung von visuellen Assets für Startups [Teamname hier eingeben] E-Mail-Signatur</vt:lpstr>
      <vt:lpstr>Assets - Entwicklung von visuellen Assets für Startups [Teamname hier eingeben] Taktisches Spielbuch</vt:lpstr>
      <vt:lpstr>Assets - Entwicklung von visuellen Assets für Startups [Teamname hier eingeben] Updates für Unternehmen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keywords>, docId:A2078D01D7A8805CA84D29682B69081D</cp:keywords>
  <cp:lastModifiedBy>Herrmann, Pia</cp:lastModifiedBy>
  <cp:revision>1</cp:revision>
  <dcterms:modified xsi:type="dcterms:W3CDTF">2026-07-24T12:34:53Z</dcterms:modified>
</cp:coreProperties>
</file>