
<file path=[Content_Types].xml><?xml version="1.0" encoding="utf-8"?>
<Types xmlns="http://schemas.openxmlformats.org/package/2006/content-types">
  <Default Extension="jpg" ContentType="image/jpeg"/>
  <Default Extension="fntdata" ContentType="application/x-fontdata"/>
  <Default Extension="xml" ContentType="application/xml"/>
  <Default Extension="png" ContentType="image/png"/>
  <Default Extension="rels" ContentType="application/vnd.openxmlformats-package.relationships+xml"/>
  <Default Extension="psmdcp" ContentType="application/vnd.openxmlformats-package.core-properties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ppt/presentation.xml" Id="rId1" /><Relationship Type="http://schemas.openxmlformats.org/package/2006/relationships/metadata/core-properties" Target="/package/services/metadata/core-properties/67b7db181d0b460b8daf805dc79a5c5c.psmdcp" Id="Reeeebd0a6b7c4dc5" 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SpecialPlsOnTitleSld="0" strictFirstAndLastChars="0" embedTrueTypeFonts="1" saveSubsetFonts="1" autoCompressPictures="0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5143500"/>
  <p:notesSz cx="6858000" cy="9144000"/>
  <p:embeddedFontLst>
    <p:embeddedFont>
      <p:font typeface="Helvetica Neue"/>
      <p:regular r:id="rId14"/>
      <p:bold r:id="rId15"/>
      <p:italic r:id="rId16"/>
      <p:boldItalic r:id="rId17"/>
    </p:embeddedFont>
    <p:embeddedFont>
      <p:font typeface="Helvetica Neue Light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HelveticaNeueLigh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HelveticaNeue-bold.fntdata"/><Relationship Id="rId14" Type="http://schemas.openxmlformats.org/officeDocument/2006/relationships/font" Target="fonts/HelveticaNeue-regular.fntdata"/><Relationship Id="rId17" Type="http://schemas.openxmlformats.org/officeDocument/2006/relationships/font" Target="fonts/HelveticaNeue-boldItalic.fntdata"/><Relationship Id="rId16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Light-bold.fntdata"/><Relationship Id="rId6" Type="http://schemas.openxmlformats.org/officeDocument/2006/relationships/slide" Target="slides/slide1.xml"/><Relationship Id="rId18" Type="http://schemas.openxmlformats.org/officeDocument/2006/relationships/font" Target="fonts/HelveticaNeueLigh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c02b7b4_0_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c02b7b4_0_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a46d84edde_0_5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a46d84edde_0_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a8ee24a07a_0_7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a8ee24a07a_0_7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 showMasterPhAnim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97c76e39d5_0_11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97c76e39d5_0_1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5" name="Google Shape;55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Black">
  <p:cSld name="CUSTOM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White">
  <p:cSld name="CUSTOM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without background">
  <p:cSld name="TITLE_ONLY_1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4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l="0" t="9074" r="0" b="0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hyperlink" Target="http://startuptactics.ne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/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/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Produktfahrplan - </a:t>
            </a:r>
            <a:r>
              <a:rPr lang="en"/>
              <a:t>Erstellung des Fahrplans für Ihr Produkt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9825" y="432149"/>
            <a:ext cx="1784351" cy="148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Produkt-Roadmap </a:t>
            </a:r>
            <a:r>
              <a:rPr lang="en" sz="1300"/>
              <a:t>- </a:t>
            </a:r>
            <a:r>
              <a:rPr lang="en" sz="1300"/>
              <a:t>Erstellung der Roadmap für Ihr Produkt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Produkt-Roadmap - Erstellung der Roadmap für Ihr Produkt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Produkt-Roadmap </a:t>
            </a:r>
            <a:r>
              <a:rPr lang="en" sz="1300"/>
              <a:t>- </a:t>
            </a:r>
            <a:r>
              <a:rPr lang="en" sz="1300"/>
              <a:t>Erstellung der Roadmap für Ihr Produkt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Produktfahrplan v1</a:t>
            </a:r>
            <a:endParaRPr sz="1920"/>
          </a:p>
        </p:txBody>
      </p:sp>
      <p:sp>
        <p:nvSpPr>
          <p:cNvPr id="114" name="Google Shape;114;p21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erste Iteration Ihres Produktfahrplans.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sollten </a:t>
            </a: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Anmerkungen </a:t>
            </a: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einfügen</a:t>
            </a: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um auf spezifische Strukturen und Formatierungen hinzuweisen, die Sie implementiert haben.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sollten auch erwägen, einen Drilldown für einen der Punkte in der Roadmap mit zusätzlichen Details zu zeigen.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Produkt-Roadmap </a:t>
            </a:r>
            <a:r>
              <a:rPr lang="en" sz="1300"/>
              <a:t>- Erstellung der Roadmap für Ihr Produkt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Produktfahrplan v2</a:t>
            </a:r>
            <a:endParaRPr sz="1920"/>
          </a:p>
        </p:txBody>
      </p:sp>
      <p:sp>
        <p:nvSpPr>
          <p:cNvPr id="122" name="Google Shape;122;p22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hier die zweite Iteration Ihrer Produkt-Roadmap.</a:t>
            </a:r>
            <a:b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sollten Anmerkungen einfügen, um auf alle Änderungen hinzuweisen, die Sie bei der Überarbeitung der Roadmap vorgenommen haben.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sollten auch erwägen, einen Drilldown für einen der Punkte in der Roadmap mit zusätzlichen Details zu zeigen.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Produkt-Roadmap - Erstellung der Roadmap für Ihr Produkt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30" name="Google Shape;130;p23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p23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3" name="Google Shape;133;p23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4" name="Google Shape;134;p23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Produkt-Roadmap </a:t>
            </a:r>
            <a:r>
              <a:rPr lang="en" sz="1300"/>
              <a:t>- </a:t>
            </a:r>
            <a:r>
              <a:rPr lang="en" sz="1300"/>
              <a:t>Erstellung der Roadmap für Ihr Produkt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142" name="Google Shape;142;p24"/>
          <p:cNvSpPr txBox="1"/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'#'</a:t>
            </a:fld>
            <a:endParaRPr/>
          </a:p>
        </p:txBody>
      </p:sp>
      <p:sp>
        <p:nvSpPr>
          <p:cNvPr id="143" name="Google Shape;143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die Fortschritte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4" name="Google Shape;14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